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35"/>
  </p:notesMasterIdLst>
  <p:sldIdLst>
    <p:sldId id="256" r:id="rId2"/>
    <p:sldId id="272" r:id="rId3"/>
    <p:sldId id="281" r:id="rId4"/>
    <p:sldId id="259" r:id="rId5"/>
    <p:sldId id="257" r:id="rId6"/>
    <p:sldId id="290" r:id="rId7"/>
    <p:sldId id="283" r:id="rId8"/>
    <p:sldId id="286" r:id="rId9"/>
    <p:sldId id="289" r:id="rId10"/>
    <p:sldId id="291" r:id="rId11"/>
    <p:sldId id="260" r:id="rId12"/>
    <p:sldId id="266" r:id="rId13"/>
    <p:sldId id="279" r:id="rId14"/>
    <p:sldId id="284" r:id="rId15"/>
    <p:sldId id="282" r:id="rId16"/>
    <p:sldId id="280" r:id="rId17"/>
    <p:sldId id="263" r:id="rId18"/>
    <p:sldId id="267" r:id="rId19"/>
    <p:sldId id="277" r:id="rId20"/>
    <p:sldId id="276" r:id="rId21"/>
    <p:sldId id="268" r:id="rId22"/>
    <p:sldId id="261" r:id="rId23"/>
    <p:sldId id="288" r:id="rId24"/>
    <p:sldId id="285" r:id="rId25"/>
    <p:sldId id="287" r:id="rId26"/>
    <p:sldId id="269" r:id="rId27"/>
    <p:sldId id="270" r:id="rId28"/>
    <p:sldId id="275" r:id="rId29"/>
    <p:sldId id="273" r:id="rId30"/>
    <p:sldId id="262" r:id="rId31"/>
    <p:sldId id="271" r:id="rId32"/>
    <p:sldId id="278" r:id="rId33"/>
    <p:sldId id="264" r:id="rId3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094"/>
    <p:restoredTop sz="79760"/>
  </p:normalViewPr>
  <p:slideViewPr>
    <p:cSldViewPr snapToGrid="0" snapToObjects="1">
      <p:cViewPr varScale="1">
        <p:scale>
          <a:sx n="103" d="100"/>
          <a:sy n="103" d="100"/>
        </p:scale>
        <p:origin x="179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4">
  <dgm:title val=""/>
  <dgm:desc val=""/>
  <dgm:catLst>
    <dgm:cat type="accent5" pri="11400"/>
  </dgm:catLst>
  <dgm:styleLbl name="node0">
    <dgm:fillClrLst meth="cycle">
      <a:schemeClr val="accent5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5">
        <a:shade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5">
        <a:shade val="50000"/>
      </a:schemeClr>
      <a:schemeClr val="accent5">
        <a:tint val="55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5">
        <a:shade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5">
        <a:shade val="80000"/>
        <a:alpha val="50000"/>
      </a:schemeClr>
      <a:schemeClr val="accent5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55000"/>
      </a:schemeClr>
    </dgm:fillClrLst>
    <dgm:linClrLst meth="repeat">
      <a:schemeClr val="accent5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55000"/>
      </a:schemeClr>
    </dgm:fillClrLst>
    <dgm:linClrLst meth="repeat">
      <a:schemeClr val="accent5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55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8A3FCC7-6BEF-4FF2-BDAC-281646BC8FD8}" type="doc">
      <dgm:prSet loTypeId="urn:microsoft.com/office/officeart/2005/8/layout/hierarchy1" loCatId="hierarchy" qsTypeId="urn:microsoft.com/office/officeart/2005/8/quickstyle/simple4" qsCatId="simple" csTypeId="urn:microsoft.com/office/officeart/2005/8/colors/accent5_4" csCatId="accent5"/>
      <dgm:spPr/>
      <dgm:t>
        <a:bodyPr/>
        <a:lstStyle/>
        <a:p>
          <a:endParaRPr lang="en-US"/>
        </a:p>
      </dgm:t>
    </dgm:pt>
    <dgm:pt modelId="{217BA46D-D5DB-4F75-8F02-279199A1F383}">
      <dgm:prSet/>
      <dgm:spPr/>
      <dgm:t>
        <a:bodyPr/>
        <a:lstStyle/>
        <a:p>
          <a:r>
            <a:rPr lang="en-US" dirty="0"/>
            <a:t>A development tool</a:t>
          </a:r>
        </a:p>
      </dgm:t>
    </dgm:pt>
    <dgm:pt modelId="{CC664F32-288F-4575-ACFF-24747D3B3751}" type="parTrans" cxnId="{9B9F6186-FE1B-4CA9-A635-780B0D28C585}">
      <dgm:prSet/>
      <dgm:spPr/>
      <dgm:t>
        <a:bodyPr/>
        <a:lstStyle/>
        <a:p>
          <a:endParaRPr lang="en-US"/>
        </a:p>
      </dgm:t>
    </dgm:pt>
    <dgm:pt modelId="{6E27F1CF-B7D1-4F0C-A661-BE54B755C69B}" type="sibTrans" cxnId="{9B9F6186-FE1B-4CA9-A635-780B0D28C585}">
      <dgm:prSet/>
      <dgm:spPr/>
      <dgm:t>
        <a:bodyPr/>
        <a:lstStyle/>
        <a:p>
          <a:endParaRPr lang="en-US"/>
        </a:p>
      </dgm:t>
    </dgm:pt>
    <dgm:pt modelId="{5C364F3B-6A4E-4DF3-BEE9-FFD811202BEC}">
      <dgm:prSet/>
      <dgm:spPr/>
      <dgm:t>
        <a:bodyPr/>
        <a:lstStyle/>
        <a:p>
          <a:r>
            <a:rPr lang="en-US" dirty="0"/>
            <a:t>A place to save code</a:t>
          </a:r>
        </a:p>
      </dgm:t>
    </dgm:pt>
    <dgm:pt modelId="{75BACB8F-8FAA-4585-AE15-FCC9B65EFB5B}" type="parTrans" cxnId="{52D3A951-A492-4D11-9686-9DA8D23C0A5E}">
      <dgm:prSet/>
      <dgm:spPr/>
      <dgm:t>
        <a:bodyPr/>
        <a:lstStyle/>
        <a:p>
          <a:endParaRPr lang="en-US"/>
        </a:p>
      </dgm:t>
    </dgm:pt>
    <dgm:pt modelId="{8E6138B7-E1BB-43F7-8AE8-E8DC8E93C0AF}" type="sibTrans" cxnId="{52D3A951-A492-4D11-9686-9DA8D23C0A5E}">
      <dgm:prSet/>
      <dgm:spPr/>
      <dgm:t>
        <a:bodyPr/>
        <a:lstStyle/>
        <a:p>
          <a:endParaRPr lang="en-US"/>
        </a:p>
      </dgm:t>
    </dgm:pt>
    <dgm:pt modelId="{12B2C1DD-0FB5-45AB-A8C7-E84ED9D0F36A}">
      <dgm:prSet/>
      <dgm:spPr/>
      <dgm:t>
        <a:bodyPr/>
        <a:lstStyle/>
        <a:p>
          <a:r>
            <a:rPr lang="en-US" dirty="0"/>
            <a:t>Access to other libraries and info</a:t>
          </a:r>
        </a:p>
      </dgm:t>
    </dgm:pt>
    <dgm:pt modelId="{C48764DC-244D-4C18-8848-4106D209B217}" type="parTrans" cxnId="{F0405D7B-00F2-47A7-BC78-39A14855821E}">
      <dgm:prSet/>
      <dgm:spPr/>
      <dgm:t>
        <a:bodyPr/>
        <a:lstStyle/>
        <a:p>
          <a:endParaRPr lang="en-US"/>
        </a:p>
      </dgm:t>
    </dgm:pt>
    <dgm:pt modelId="{F23D0D04-2416-4576-B9D9-AD07B65AAEA3}" type="sibTrans" cxnId="{F0405D7B-00F2-47A7-BC78-39A14855821E}">
      <dgm:prSet/>
      <dgm:spPr/>
      <dgm:t>
        <a:bodyPr/>
        <a:lstStyle/>
        <a:p>
          <a:endParaRPr lang="en-US"/>
        </a:p>
      </dgm:t>
    </dgm:pt>
    <dgm:pt modelId="{D3DF7BD5-9CA9-CF45-871F-2AAA061CC1F3}" type="pres">
      <dgm:prSet presAssocID="{C8A3FCC7-6BEF-4FF2-BDAC-281646BC8FD8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954423C8-A19A-D041-B71C-B3CF839FADD1}" type="pres">
      <dgm:prSet presAssocID="{217BA46D-D5DB-4F75-8F02-279199A1F383}" presName="hierRoot1" presStyleCnt="0"/>
      <dgm:spPr/>
    </dgm:pt>
    <dgm:pt modelId="{BAE469FE-9117-E942-9602-8E22877D7100}" type="pres">
      <dgm:prSet presAssocID="{217BA46D-D5DB-4F75-8F02-279199A1F383}" presName="composite" presStyleCnt="0"/>
      <dgm:spPr/>
    </dgm:pt>
    <dgm:pt modelId="{05E1302A-8ABF-984F-BD48-FB4A0347A8A9}" type="pres">
      <dgm:prSet presAssocID="{217BA46D-D5DB-4F75-8F02-279199A1F383}" presName="background" presStyleLbl="node0" presStyleIdx="0" presStyleCnt="3"/>
      <dgm:spPr/>
    </dgm:pt>
    <dgm:pt modelId="{5C01F1FD-C9BE-7F47-8653-2BE380DDB484}" type="pres">
      <dgm:prSet presAssocID="{217BA46D-D5DB-4F75-8F02-279199A1F383}" presName="text" presStyleLbl="fgAcc0" presStyleIdx="0" presStyleCnt="3">
        <dgm:presLayoutVars>
          <dgm:chPref val="3"/>
        </dgm:presLayoutVars>
      </dgm:prSet>
      <dgm:spPr/>
    </dgm:pt>
    <dgm:pt modelId="{6CD5B8F1-2406-8D4B-8BDB-7A72D1CFCC91}" type="pres">
      <dgm:prSet presAssocID="{217BA46D-D5DB-4F75-8F02-279199A1F383}" presName="hierChild2" presStyleCnt="0"/>
      <dgm:spPr/>
    </dgm:pt>
    <dgm:pt modelId="{7ADAE15D-6843-6144-BD80-FEA61CEBFEA1}" type="pres">
      <dgm:prSet presAssocID="{5C364F3B-6A4E-4DF3-BEE9-FFD811202BEC}" presName="hierRoot1" presStyleCnt="0"/>
      <dgm:spPr/>
    </dgm:pt>
    <dgm:pt modelId="{B1D21EBB-5009-2646-8BFE-F61BCC848370}" type="pres">
      <dgm:prSet presAssocID="{5C364F3B-6A4E-4DF3-BEE9-FFD811202BEC}" presName="composite" presStyleCnt="0"/>
      <dgm:spPr/>
    </dgm:pt>
    <dgm:pt modelId="{C0E7FB5C-C9B6-C049-BFB6-B56093E90A36}" type="pres">
      <dgm:prSet presAssocID="{5C364F3B-6A4E-4DF3-BEE9-FFD811202BEC}" presName="background" presStyleLbl="node0" presStyleIdx="1" presStyleCnt="3"/>
      <dgm:spPr/>
    </dgm:pt>
    <dgm:pt modelId="{C661E543-627A-904B-85A8-AAF12F8BF453}" type="pres">
      <dgm:prSet presAssocID="{5C364F3B-6A4E-4DF3-BEE9-FFD811202BEC}" presName="text" presStyleLbl="fgAcc0" presStyleIdx="1" presStyleCnt="3">
        <dgm:presLayoutVars>
          <dgm:chPref val="3"/>
        </dgm:presLayoutVars>
      </dgm:prSet>
      <dgm:spPr/>
    </dgm:pt>
    <dgm:pt modelId="{1E7CD9E2-A06A-7C4A-BA79-53F62D47BA1C}" type="pres">
      <dgm:prSet presAssocID="{5C364F3B-6A4E-4DF3-BEE9-FFD811202BEC}" presName="hierChild2" presStyleCnt="0"/>
      <dgm:spPr/>
    </dgm:pt>
    <dgm:pt modelId="{D2740764-13EB-3446-B3B0-68738DC94D9C}" type="pres">
      <dgm:prSet presAssocID="{12B2C1DD-0FB5-45AB-A8C7-E84ED9D0F36A}" presName="hierRoot1" presStyleCnt="0"/>
      <dgm:spPr/>
    </dgm:pt>
    <dgm:pt modelId="{EF00393A-27C4-804B-8D3C-88E6900ADD99}" type="pres">
      <dgm:prSet presAssocID="{12B2C1DD-0FB5-45AB-A8C7-E84ED9D0F36A}" presName="composite" presStyleCnt="0"/>
      <dgm:spPr/>
    </dgm:pt>
    <dgm:pt modelId="{10BBCE7B-A6E1-0E46-BEAE-0D5DEE30B0C4}" type="pres">
      <dgm:prSet presAssocID="{12B2C1DD-0FB5-45AB-A8C7-E84ED9D0F36A}" presName="background" presStyleLbl="node0" presStyleIdx="2" presStyleCnt="3"/>
      <dgm:spPr/>
    </dgm:pt>
    <dgm:pt modelId="{7241B175-D631-144A-BD2A-48185AA266A5}" type="pres">
      <dgm:prSet presAssocID="{12B2C1DD-0FB5-45AB-A8C7-E84ED9D0F36A}" presName="text" presStyleLbl="fgAcc0" presStyleIdx="2" presStyleCnt="3">
        <dgm:presLayoutVars>
          <dgm:chPref val="3"/>
        </dgm:presLayoutVars>
      </dgm:prSet>
      <dgm:spPr/>
    </dgm:pt>
    <dgm:pt modelId="{D657E02F-C84E-6945-B2E4-B947B9E10D0D}" type="pres">
      <dgm:prSet presAssocID="{12B2C1DD-0FB5-45AB-A8C7-E84ED9D0F36A}" presName="hierChild2" presStyleCnt="0"/>
      <dgm:spPr/>
    </dgm:pt>
  </dgm:ptLst>
  <dgm:cxnLst>
    <dgm:cxn modelId="{3BCE692D-113A-C749-91C2-81350DD7D9B2}" type="presOf" srcId="{12B2C1DD-0FB5-45AB-A8C7-E84ED9D0F36A}" destId="{7241B175-D631-144A-BD2A-48185AA266A5}" srcOrd="0" destOrd="0" presId="urn:microsoft.com/office/officeart/2005/8/layout/hierarchy1"/>
    <dgm:cxn modelId="{52D3A951-A492-4D11-9686-9DA8D23C0A5E}" srcId="{C8A3FCC7-6BEF-4FF2-BDAC-281646BC8FD8}" destId="{5C364F3B-6A4E-4DF3-BEE9-FFD811202BEC}" srcOrd="1" destOrd="0" parTransId="{75BACB8F-8FAA-4585-AE15-FCC9B65EFB5B}" sibTransId="{8E6138B7-E1BB-43F7-8AE8-E8DC8E93C0AF}"/>
    <dgm:cxn modelId="{F0405D7B-00F2-47A7-BC78-39A14855821E}" srcId="{C8A3FCC7-6BEF-4FF2-BDAC-281646BC8FD8}" destId="{12B2C1DD-0FB5-45AB-A8C7-E84ED9D0F36A}" srcOrd="2" destOrd="0" parTransId="{C48764DC-244D-4C18-8848-4106D209B217}" sibTransId="{F23D0D04-2416-4576-B9D9-AD07B65AAEA3}"/>
    <dgm:cxn modelId="{3C1A577D-DB18-4F4B-A590-22FC90BAC83F}" type="presOf" srcId="{217BA46D-D5DB-4F75-8F02-279199A1F383}" destId="{5C01F1FD-C9BE-7F47-8653-2BE380DDB484}" srcOrd="0" destOrd="0" presId="urn:microsoft.com/office/officeart/2005/8/layout/hierarchy1"/>
    <dgm:cxn modelId="{9B9F6186-FE1B-4CA9-A635-780B0D28C585}" srcId="{C8A3FCC7-6BEF-4FF2-BDAC-281646BC8FD8}" destId="{217BA46D-D5DB-4F75-8F02-279199A1F383}" srcOrd="0" destOrd="0" parTransId="{CC664F32-288F-4575-ACFF-24747D3B3751}" sibTransId="{6E27F1CF-B7D1-4F0C-A661-BE54B755C69B}"/>
    <dgm:cxn modelId="{288252D9-1479-B443-886A-4B110722797C}" type="presOf" srcId="{C8A3FCC7-6BEF-4FF2-BDAC-281646BC8FD8}" destId="{D3DF7BD5-9CA9-CF45-871F-2AAA061CC1F3}" srcOrd="0" destOrd="0" presId="urn:microsoft.com/office/officeart/2005/8/layout/hierarchy1"/>
    <dgm:cxn modelId="{502BACE8-21F9-194E-9EAC-C5E3DBBC1FA6}" type="presOf" srcId="{5C364F3B-6A4E-4DF3-BEE9-FFD811202BEC}" destId="{C661E543-627A-904B-85A8-AAF12F8BF453}" srcOrd="0" destOrd="0" presId="urn:microsoft.com/office/officeart/2005/8/layout/hierarchy1"/>
    <dgm:cxn modelId="{A9E301D7-D96A-8E41-B54D-406162ADF2DF}" type="presParOf" srcId="{D3DF7BD5-9CA9-CF45-871F-2AAA061CC1F3}" destId="{954423C8-A19A-D041-B71C-B3CF839FADD1}" srcOrd="0" destOrd="0" presId="urn:microsoft.com/office/officeart/2005/8/layout/hierarchy1"/>
    <dgm:cxn modelId="{8C1BF000-FCF0-1848-A598-E91A9439FF06}" type="presParOf" srcId="{954423C8-A19A-D041-B71C-B3CF839FADD1}" destId="{BAE469FE-9117-E942-9602-8E22877D7100}" srcOrd="0" destOrd="0" presId="urn:microsoft.com/office/officeart/2005/8/layout/hierarchy1"/>
    <dgm:cxn modelId="{B4002CD9-4D0C-B946-A223-CEEC855A1E3D}" type="presParOf" srcId="{BAE469FE-9117-E942-9602-8E22877D7100}" destId="{05E1302A-8ABF-984F-BD48-FB4A0347A8A9}" srcOrd="0" destOrd="0" presId="urn:microsoft.com/office/officeart/2005/8/layout/hierarchy1"/>
    <dgm:cxn modelId="{E90457F6-5FC5-864E-B91E-C8348420FE8C}" type="presParOf" srcId="{BAE469FE-9117-E942-9602-8E22877D7100}" destId="{5C01F1FD-C9BE-7F47-8653-2BE380DDB484}" srcOrd="1" destOrd="0" presId="urn:microsoft.com/office/officeart/2005/8/layout/hierarchy1"/>
    <dgm:cxn modelId="{3E9A9156-7594-7A41-837D-DF83EFF1C247}" type="presParOf" srcId="{954423C8-A19A-D041-B71C-B3CF839FADD1}" destId="{6CD5B8F1-2406-8D4B-8BDB-7A72D1CFCC91}" srcOrd="1" destOrd="0" presId="urn:microsoft.com/office/officeart/2005/8/layout/hierarchy1"/>
    <dgm:cxn modelId="{72935D0C-B924-A445-A80A-480650BF57C6}" type="presParOf" srcId="{D3DF7BD5-9CA9-CF45-871F-2AAA061CC1F3}" destId="{7ADAE15D-6843-6144-BD80-FEA61CEBFEA1}" srcOrd="1" destOrd="0" presId="urn:microsoft.com/office/officeart/2005/8/layout/hierarchy1"/>
    <dgm:cxn modelId="{0B096AF5-0B3F-3140-A517-44D22FE116CB}" type="presParOf" srcId="{7ADAE15D-6843-6144-BD80-FEA61CEBFEA1}" destId="{B1D21EBB-5009-2646-8BFE-F61BCC848370}" srcOrd="0" destOrd="0" presId="urn:microsoft.com/office/officeart/2005/8/layout/hierarchy1"/>
    <dgm:cxn modelId="{3BE61CD4-7C87-0D43-BAE9-A855FD24FA7A}" type="presParOf" srcId="{B1D21EBB-5009-2646-8BFE-F61BCC848370}" destId="{C0E7FB5C-C9B6-C049-BFB6-B56093E90A36}" srcOrd="0" destOrd="0" presId="urn:microsoft.com/office/officeart/2005/8/layout/hierarchy1"/>
    <dgm:cxn modelId="{706CF998-3A4D-864D-AFB3-9C0214127127}" type="presParOf" srcId="{B1D21EBB-5009-2646-8BFE-F61BCC848370}" destId="{C661E543-627A-904B-85A8-AAF12F8BF453}" srcOrd="1" destOrd="0" presId="urn:microsoft.com/office/officeart/2005/8/layout/hierarchy1"/>
    <dgm:cxn modelId="{1B5924F2-EAAF-8E4D-A73A-8A1BAC3CD9D9}" type="presParOf" srcId="{7ADAE15D-6843-6144-BD80-FEA61CEBFEA1}" destId="{1E7CD9E2-A06A-7C4A-BA79-53F62D47BA1C}" srcOrd="1" destOrd="0" presId="urn:microsoft.com/office/officeart/2005/8/layout/hierarchy1"/>
    <dgm:cxn modelId="{91629858-FCCD-1E44-B1BB-8439A0A92566}" type="presParOf" srcId="{D3DF7BD5-9CA9-CF45-871F-2AAA061CC1F3}" destId="{D2740764-13EB-3446-B3B0-68738DC94D9C}" srcOrd="2" destOrd="0" presId="urn:microsoft.com/office/officeart/2005/8/layout/hierarchy1"/>
    <dgm:cxn modelId="{F69A8936-A723-A744-9C08-827B33DA65E1}" type="presParOf" srcId="{D2740764-13EB-3446-B3B0-68738DC94D9C}" destId="{EF00393A-27C4-804B-8D3C-88E6900ADD99}" srcOrd="0" destOrd="0" presId="urn:microsoft.com/office/officeart/2005/8/layout/hierarchy1"/>
    <dgm:cxn modelId="{8CD662F9-1D01-204E-80E8-CBA9AAED11DE}" type="presParOf" srcId="{EF00393A-27C4-804B-8D3C-88E6900ADD99}" destId="{10BBCE7B-A6E1-0E46-BEAE-0D5DEE30B0C4}" srcOrd="0" destOrd="0" presId="urn:microsoft.com/office/officeart/2005/8/layout/hierarchy1"/>
    <dgm:cxn modelId="{408654C9-E2DE-A541-BED2-A2AA4E871D83}" type="presParOf" srcId="{EF00393A-27C4-804B-8D3C-88E6900ADD99}" destId="{7241B175-D631-144A-BD2A-48185AA266A5}" srcOrd="1" destOrd="0" presId="urn:microsoft.com/office/officeart/2005/8/layout/hierarchy1"/>
    <dgm:cxn modelId="{5D27CCA9-ED5D-2741-9871-7A38EAF77760}" type="presParOf" srcId="{D2740764-13EB-3446-B3B0-68738DC94D9C}" destId="{D657E02F-C84E-6945-B2E4-B947B9E10D0D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E1302A-8ABF-984F-BD48-FB4A0347A8A9}">
      <dsp:nvSpPr>
        <dsp:cNvPr id="0" name=""/>
        <dsp:cNvSpPr/>
      </dsp:nvSpPr>
      <dsp:spPr>
        <a:xfrm>
          <a:off x="0" y="539743"/>
          <a:ext cx="2786062" cy="176914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shade val="60000"/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5">
                <a:shade val="60000"/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C01F1FD-C9BE-7F47-8653-2BE380DDB484}">
      <dsp:nvSpPr>
        <dsp:cNvPr id="0" name=""/>
        <dsp:cNvSpPr/>
      </dsp:nvSpPr>
      <dsp:spPr>
        <a:xfrm>
          <a:off x="309562" y="833827"/>
          <a:ext cx="2786062" cy="176914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A development tool</a:t>
          </a:r>
        </a:p>
      </dsp:txBody>
      <dsp:txXfrm>
        <a:off x="361379" y="885644"/>
        <a:ext cx="2682428" cy="1665515"/>
      </dsp:txXfrm>
    </dsp:sp>
    <dsp:sp modelId="{C0E7FB5C-C9B6-C049-BFB6-B56093E90A36}">
      <dsp:nvSpPr>
        <dsp:cNvPr id="0" name=""/>
        <dsp:cNvSpPr/>
      </dsp:nvSpPr>
      <dsp:spPr>
        <a:xfrm>
          <a:off x="3405187" y="539743"/>
          <a:ext cx="2786062" cy="176914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shade val="60000"/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5">
                <a:shade val="60000"/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661E543-627A-904B-85A8-AAF12F8BF453}">
      <dsp:nvSpPr>
        <dsp:cNvPr id="0" name=""/>
        <dsp:cNvSpPr/>
      </dsp:nvSpPr>
      <dsp:spPr>
        <a:xfrm>
          <a:off x="3714749" y="833827"/>
          <a:ext cx="2786062" cy="176914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A place to save code</a:t>
          </a:r>
        </a:p>
      </dsp:txBody>
      <dsp:txXfrm>
        <a:off x="3766566" y="885644"/>
        <a:ext cx="2682428" cy="1665515"/>
      </dsp:txXfrm>
    </dsp:sp>
    <dsp:sp modelId="{10BBCE7B-A6E1-0E46-BEAE-0D5DEE30B0C4}">
      <dsp:nvSpPr>
        <dsp:cNvPr id="0" name=""/>
        <dsp:cNvSpPr/>
      </dsp:nvSpPr>
      <dsp:spPr>
        <a:xfrm>
          <a:off x="6810375" y="539743"/>
          <a:ext cx="2786062" cy="176914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shade val="60000"/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5">
                <a:shade val="60000"/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241B175-D631-144A-BD2A-48185AA266A5}">
      <dsp:nvSpPr>
        <dsp:cNvPr id="0" name=""/>
        <dsp:cNvSpPr/>
      </dsp:nvSpPr>
      <dsp:spPr>
        <a:xfrm>
          <a:off x="7119937" y="833827"/>
          <a:ext cx="2786062" cy="176914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Access to other libraries and info</a:t>
          </a:r>
        </a:p>
      </dsp:txBody>
      <dsp:txXfrm>
        <a:off x="7171754" y="885644"/>
        <a:ext cx="2682428" cy="166551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AD46BD-528D-4B44-955C-1D852856EFF9}" type="datetimeFigureOut">
              <a:rPr lang="en-US" smtClean="0"/>
              <a:t>10/10/18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C8470B-07DA-3B48-85E0-AA85C14587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1100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Ohm's_law#cite_note-9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  <a:p>
            <a:endParaRPr lang="en-US" dirty="0"/>
          </a:p>
          <a:p>
            <a:r>
              <a:rPr lang="en-US" dirty="0"/>
              <a:t>INTRODUCTIONS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C8470B-07DA-3B48-85E0-AA85C14587D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1445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Cheap, easy, “real computer” means it is more accessible</a:t>
            </a:r>
          </a:p>
          <a:p>
            <a:endParaRPr lang="en-US" dirty="0"/>
          </a:p>
          <a:p>
            <a:r>
              <a:rPr lang="en-US" dirty="0"/>
              <a:t>Not good for real-time situations and definitely not good at catching things with absolute timings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C8470B-07DA-3B48-85E0-AA85C14587D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601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Resistors reduce flow by introducing resistance to the electrical current</a:t>
            </a:r>
          </a:p>
          <a:p>
            <a:endParaRPr lang="en-US" dirty="0"/>
          </a:p>
          <a:p>
            <a:r>
              <a:rPr lang="en-US" dirty="0"/>
              <a:t>Graded in value of that resistance (OHMS)</a:t>
            </a:r>
          </a:p>
          <a:p>
            <a:endParaRPr lang="en-US" dirty="0"/>
          </a:p>
          <a:p>
            <a:r>
              <a:rPr lang="en-US" dirty="0"/>
              <a:t>Governed by Ohms law</a:t>
            </a:r>
          </a:p>
          <a:p>
            <a:endParaRPr lang="en-US" dirty="0"/>
          </a:p>
          <a:p>
            <a:r>
              <a:rPr lang="en-US" dirty="0"/>
              <a:t>LED lights make light through magic – small leg is the Ground side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C8470B-07DA-3B48-85E0-AA85C14587D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9119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C8470B-07DA-3B48-85E0-AA85C14587D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7442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Page 7 in the companion</a:t>
            </a:r>
          </a:p>
          <a:p>
            <a:endParaRPr lang="en-US" dirty="0"/>
          </a:p>
          <a:p>
            <a:r>
              <a:rPr lang="en-US" dirty="0"/>
              <a:t>Refer back to the electricity slide – every one of these pins is effectively a battery “-” sign – some are on all the time and some you control. They can go in or out.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C8470B-07DA-3B48-85E0-AA85C14587D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7639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During the build, talk about things like:</a:t>
            </a:r>
          </a:p>
          <a:p>
            <a:endParaRPr lang="en-US" dirty="0"/>
          </a:p>
          <a:p>
            <a:r>
              <a:rPr lang="en-US" dirty="0"/>
              <a:t>Prototype vs commercial</a:t>
            </a:r>
          </a:p>
          <a:p>
            <a:r>
              <a:rPr lang="en-US" dirty="0"/>
              <a:t>Screwing around versus functional building</a:t>
            </a:r>
          </a:p>
          <a:p>
            <a:r>
              <a:rPr lang="en-US" dirty="0"/>
              <a:t>Long-term things you can do to get serious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C8470B-07DA-3B48-85E0-AA85C14587D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9207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Languages and syntaxes and </a:t>
            </a:r>
            <a:r>
              <a:rPr lang="en-US" dirty="0" err="1"/>
              <a:t>etc</a:t>
            </a:r>
            <a:r>
              <a:rPr lang="en-US" dirty="0"/>
              <a:t>… all boil down to 4 things: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C8470B-07DA-3B48-85E0-AA85C14587D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3751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Compact – do a LOT with a few lines of code</a:t>
            </a:r>
          </a:p>
          <a:p>
            <a:r>
              <a:rPr lang="en-US" dirty="0"/>
              <a:t>Terse – simple syntax and structure so less to type (good for lazy </a:t>
            </a:r>
            <a:r>
              <a:rPr lang="en-US" dirty="0" err="1"/>
              <a:t>devs</a:t>
            </a:r>
            <a:r>
              <a:rPr lang="en-US" dirty="0"/>
              <a:t> like me!)</a:t>
            </a:r>
          </a:p>
          <a:p>
            <a:r>
              <a:rPr lang="en-US" dirty="0"/>
              <a:t>Dynamically Typed – this means stuff changes during the code execution – this can be bad when you are learning, but will be so much easier later</a:t>
            </a:r>
          </a:p>
          <a:p>
            <a:r>
              <a:rPr lang="en-US" dirty="0"/>
              <a:t>Control Characters – there are very few unlike Java for example</a:t>
            </a:r>
          </a:p>
          <a:p>
            <a:r>
              <a:rPr lang="en-US" dirty="0"/>
              <a:t>Structure – STRICT on indenting and spaces/tabs and the use of them!!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C8470B-07DA-3B48-85E0-AA85C14587D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4133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DESIGNED TO GIVE YOU THE BASICS SO YOU CAN GO FURTHER ON YOUR OWN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C8470B-07DA-3B48-85E0-AA85C14587D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771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the next 3 hours I will give you:</a:t>
            </a:r>
          </a:p>
          <a:p>
            <a:endParaRPr lang="en-US" dirty="0"/>
          </a:p>
          <a:p>
            <a:r>
              <a:rPr lang="en-US" dirty="0"/>
              <a:t>A crash course in EE</a:t>
            </a:r>
          </a:p>
          <a:p>
            <a:endParaRPr lang="en-US" dirty="0"/>
          </a:p>
          <a:p>
            <a:r>
              <a:rPr lang="en-US" dirty="0"/>
              <a:t>A basic developer course in Python</a:t>
            </a:r>
          </a:p>
          <a:p>
            <a:endParaRPr lang="en-US" dirty="0"/>
          </a:p>
          <a:p>
            <a:r>
              <a:rPr lang="en-US" dirty="0"/>
              <a:t>How to be a tinkerer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C8470B-07DA-3B48-85E0-AA85C14587D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1085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PRACTICAL DEVELOPMENT?</a:t>
            </a:r>
          </a:p>
          <a:p>
            <a:endParaRPr lang="en-US" dirty="0"/>
          </a:p>
          <a:p>
            <a:r>
              <a:rPr lang="en-US" dirty="0"/>
              <a:t>WHY THIS PROJECT?</a:t>
            </a:r>
          </a:p>
          <a:p>
            <a:endParaRPr lang="en-US" dirty="0"/>
          </a:p>
          <a:p>
            <a:r>
              <a:rPr lang="en-US" dirty="0"/>
              <a:t>WHERE DID THIS IDEA COME FROM?</a:t>
            </a:r>
          </a:p>
          <a:p>
            <a:endParaRPr lang="en-US" dirty="0"/>
          </a:p>
          <a:p>
            <a:r>
              <a:rPr lang="en-US" dirty="0"/>
              <a:t>Make sure to tell the story about your son being loud and wanting a way to influence his behavior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C8470B-07DA-3B48-85E0-AA85C14587D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4071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Getting over working with hardware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C8470B-07DA-3B48-85E0-AA85C14587D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0168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Wiring is a lot like plumbing</a:t>
            </a:r>
          </a:p>
          <a:p>
            <a:endParaRPr lang="en-US" dirty="0"/>
          </a:p>
          <a:p>
            <a:r>
              <a:rPr lang="en-US" dirty="0"/>
              <a:t>Power out or - terminal is the “faucet”</a:t>
            </a:r>
          </a:p>
          <a:p>
            <a:endParaRPr lang="en-US" dirty="0"/>
          </a:p>
          <a:p>
            <a:r>
              <a:rPr lang="en-US" dirty="0"/>
              <a:t>Ground or the + terminal is the “drain”</a:t>
            </a:r>
            <a:br>
              <a:rPr lang="en-US" dirty="0"/>
            </a:br>
            <a:endParaRPr lang="en-US" dirty="0"/>
          </a:p>
          <a:p>
            <a:br>
              <a:rPr lang="en-US" dirty="0"/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Ohm did his work on resistance in the years 1825 and 1826, and published his results in 1827 as the book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Die </a:t>
            </a:r>
            <a:r>
              <a:rPr lang="en-US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galvanische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Kette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mathematisch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bearbeitet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("The galvanic circuit investigated mathematically").</a:t>
            </a:r>
            <a:r>
              <a:rPr lang="en-US" sz="1200" b="0" i="0" u="none" strike="noStrike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[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C8470B-07DA-3B48-85E0-AA85C14587D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5852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Mention the 3v 5v issue with Jerry Bot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C8470B-07DA-3B48-85E0-AA85C14587D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9891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Second reason hardware is kind of challenging? Where do you start?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C8470B-07DA-3B48-85E0-AA85C14587D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37173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C8470B-07DA-3B48-85E0-AA85C14587D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4017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10/10/18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10/10/18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10/10/18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10/10/18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10/10/18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10/10/18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10/10/18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10/10/18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10/10/18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10/10/18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10/10/18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10/10/18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10/10/18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10/10/18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jpeg"/><Relationship Id="rId5" Type="http://schemas.openxmlformats.org/officeDocument/2006/relationships/image" Target="../media/image31.jpg"/><Relationship Id="rId4" Type="http://schemas.openxmlformats.org/officeDocument/2006/relationships/image" Target="../media/image30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jp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jpg"/><Relationship Id="rId4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JPG"/><Relationship Id="rId4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jp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jpg"/><Relationship Id="rId4" Type="http://schemas.openxmlformats.org/officeDocument/2006/relationships/image" Target="../media/image53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12" Type="http://schemas.openxmlformats.org/officeDocument/2006/relationships/image" Target="../media/image67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11" Type="http://schemas.openxmlformats.org/officeDocument/2006/relationships/image" Target="../media/image66.png"/><Relationship Id="rId5" Type="http://schemas.openxmlformats.org/officeDocument/2006/relationships/image" Target="../media/image60.png"/><Relationship Id="rId10" Type="http://schemas.openxmlformats.org/officeDocument/2006/relationships/image" Target="../media/image65.png"/><Relationship Id="rId4" Type="http://schemas.openxmlformats.org/officeDocument/2006/relationships/image" Target="../media/image59.png"/><Relationship Id="rId9" Type="http://schemas.openxmlformats.org/officeDocument/2006/relationships/image" Target="../media/image6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9.jpg"/><Relationship Id="rId4" Type="http://schemas.openxmlformats.org/officeDocument/2006/relationships/image" Target="../media/image68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71.jp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jp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.jpeg"/><Relationship Id="rId7" Type="http://schemas.openxmlformats.org/officeDocument/2006/relationships/image" Target="../media/image10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5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12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16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g"/><Relationship Id="rId5" Type="http://schemas.openxmlformats.org/officeDocument/2006/relationships/image" Target="../media/image14.png"/><Relationship Id="rId4" Type="http://schemas.openxmlformats.org/officeDocument/2006/relationships/image" Target="../media/image13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jp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g"/><Relationship Id="rId11" Type="http://schemas.openxmlformats.org/officeDocument/2006/relationships/image" Target="../media/image27.jpg"/><Relationship Id="rId5" Type="http://schemas.openxmlformats.org/officeDocument/2006/relationships/image" Target="../media/image21.jpeg"/><Relationship Id="rId10" Type="http://schemas.openxmlformats.org/officeDocument/2006/relationships/image" Target="../media/image26.jp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8000"/>
                <a:hueMod val="94000"/>
                <a:satMod val="148000"/>
                <a:lumMod val="150000"/>
              </a:schemeClr>
            </a:gs>
            <a:gs pos="100000">
              <a:schemeClr val="bg1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9BE10567-6165-46A7-867D-4690A16B46D6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9" name="Rectangle 8">
              <a:extLst>
                <a:ext uri="{FF2B5EF4-FFF2-40B4-BE49-F238E27FC236}">
                  <a16:creationId xmlns:a16="http://schemas.microsoft.com/office/drawing/2014/main" id="{0F4DB1F4-429C-4C85-85D7-C4D81996D33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0" name="Picture 2">
              <a:extLst>
                <a:ext uri="{FF2B5EF4-FFF2-40B4-BE49-F238E27FC236}">
                  <a16:creationId xmlns:a16="http://schemas.microsoft.com/office/drawing/2014/main" id="{159C0DA6-71D9-4C96-A774-7FADF5E0A4C4}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p14="http://schemas.microsoft.com/office/powerpoint/2010/main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Round Diagonal Corner Rectangle 7">
            <a:extLst>
              <a:ext uri="{FF2B5EF4-FFF2-40B4-BE49-F238E27FC236}">
                <a16:creationId xmlns:a16="http://schemas.microsoft.com/office/drawing/2014/main" id="{4B24F6DB-F114-44A7-BB56-D401884E4E7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82333" y="2235200"/>
            <a:ext cx="7027334" cy="2396067"/>
          </a:xfrm>
          <a:prstGeom prst="round2DiagRect">
            <a:avLst>
              <a:gd name="adj1" fmla="val 9246"/>
              <a:gd name="adj2" fmla="val 0"/>
            </a:avLst>
          </a:prstGeom>
          <a:solidFill>
            <a:srgbClr val="000000">
              <a:alpha val="80000"/>
            </a:srgbClr>
          </a:solidFill>
          <a:ln w="19050" cap="sq">
            <a:solidFill>
              <a:schemeClr val="tx2"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DB50ECD-225E-4F81-AF7B-706DD05F3BA8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900097"/>
            <a:ext cx="10982062" cy="1211524"/>
            <a:chOff x="605895" y="2900097"/>
            <a:chExt cx="10982062" cy="1211524"/>
          </a:xfrm>
          <a:effectLst/>
        </p:grpSpPr>
        <p:sp>
          <p:nvSpPr>
            <p:cNvPr id="15" name="Freeform 32">
              <a:extLst>
                <a:ext uri="{FF2B5EF4-FFF2-40B4-BE49-F238E27FC236}">
                  <a16:creationId xmlns:a16="http://schemas.microsoft.com/office/drawing/2014/main" id="{CBC3B006-1357-4969-BC3D-CDD91E492B4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9653587" y="3379784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16" name="Freeform 33">
              <a:extLst>
                <a:ext uri="{FF2B5EF4-FFF2-40B4-BE49-F238E27FC236}">
                  <a16:creationId xmlns:a16="http://schemas.microsoft.com/office/drawing/2014/main" id="{0D6E4F1D-B331-41B5-90EF-2236C1EE155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0078244" y="3310728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17" name="Freeform 34">
              <a:extLst>
                <a:ext uri="{FF2B5EF4-FFF2-40B4-BE49-F238E27FC236}">
                  <a16:creationId xmlns:a16="http://schemas.microsoft.com/office/drawing/2014/main" id="{54A60014-21DF-44E5-9137-43357188501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1146631" y="3574253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18" name="Freeform 37">
              <a:extLst>
                <a:ext uri="{FF2B5EF4-FFF2-40B4-BE49-F238E27FC236}">
                  <a16:creationId xmlns:a16="http://schemas.microsoft.com/office/drawing/2014/main" id="{40B768C0-B003-45F4-9A06-EA3509A90BD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0230644" y="3034502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19" name="Freeform 35">
              <a:extLst>
                <a:ext uri="{FF2B5EF4-FFF2-40B4-BE49-F238E27FC236}">
                  <a16:creationId xmlns:a16="http://schemas.microsoft.com/office/drawing/2014/main" id="{5E479182-2054-4AD9-823D-81CFAD7F2C7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034587" y="256275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20" name="Freeform 36">
              <a:extLst>
                <a:ext uri="{FF2B5EF4-FFF2-40B4-BE49-F238E27FC236}">
                  <a16:creationId xmlns:a16="http://schemas.microsoft.com/office/drawing/2014/main" id="{A7D912CF-756A-41F1-8BF1-5BA7D1BD052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747375" y="3232679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21" name="Freeform 38">
              <a:extLst>
                <a:ext uri="{FF2B5EF4-FFF2-40B4-BE49-F238E27FC236}">
                  <a16:creationId xmlns:a16="http://schemas.microsoft.com/office/drawing/2014/main" id="{734B6F35-2160-44B1-AB00-F628C84B14F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9044" y="3095360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22" name="Freeform 39">
              <a:extLst>
                <a:ext uri="{FF2B5EF4-FFF2-40B4-BE49-F238E27FC236}">
                  <a16:creationId xmlns:a16="http://schemas.microsoft.com/office/drawing/2014/main" id="{D8657E76-4F63-44FE-86C5-54CA174FCB3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353675" y="2153178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23" name="Freeform 40">
              <a:extLst>
                <a:ext uri="{FF2B5EF4-FFF2-40B4-BE49-F238E27FC236}">
                  <a16:creationId xmlns:a16="http://schemas.microsoft.com/office/drawing/2014/main" id="{482CEB8C-90E5-4152-8B52-A2881B98A3B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848850" y="330887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24" name="Rectangle 41">
              <a:extLst>
                <a:ext uri="{FF2B5EF4-FFF2-40B4-BE49-F238E27FC236}">
                  <a16:creationId xmlns:a16="http://schemas.microsoft.com/office/drawing/2014/main" id="{85010FC2-BC4C-4692-876D-7FE363BFC635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721056" y="3284272"/>
              <a:ext cx="23813" cy="252413"/>
            </a:xfrm>
            <a:prstGeom prst="rect">
              <a:avLst/>
            </a:pr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25" name="Freeform 32">
              <a:extLst>
                <a:ext uri="{FF2B5EF4-FFF2-40B4-BE49-F238E27FC236}">
                  <a16:creationId xmlns:a16="http://schemas.microsoft.com/office/drawing/2014/main" id="{714C1223-2B78-4715-9ACB-079A60D16D3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2122751" y="3532184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26" name="Freeform 33">
              <a:extLst>
                <a:ext uri="{FF2B5EF4-FFF2-40B4-BE49-F238E27FC236}">
                  <a16:creationId xmlns:a16="http://schemas.microsoft.com/office/drawing/2014/main" id="{1D9109D3-C92A-410B-9B43-5F02B2D84EE3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1958445" y="3463128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27" name="Freeform 34">
              <a:extLst>
                <a:ext uri="{FF2B5EF4-FFF2-40B4-BE49-F238E27FC236}">
                  <a16:creationId xmlns:a16="http://schemas.microsoft.com/office/drawing/2014/main" id="{EF5B327A-A1AE-42F3-815E-84F4AA2948C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858308" y="3726653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28" name="Freeform 37">
              <a:extLst>
                <a:ext uri="{FF2B5EF4-FFF2-40B4-BE49-F238E27FC236}">
                  <a16:creationId xmlns:a16="http://schemas.microsoft.com/office/drawing/2014/main" id="{77738BDE-751F-4D4C-B4C4-C9DF3EA2919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1658407" y="3186902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29" name="Freeform 35">
              <a:extLst>
                <a:ext uri="{FF2B5EF4-FFF2-40B4-BE49-F238E27FC236}">
                  <a16:creationId xmlns:a16="http://schemas.microsoft.com/office/drawing/2014/main" id="{9C8C4AD6-72BF-490C-963C-97C7FD7E7EA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860814" y="271515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30" name="Freeform 36">
              <a:extLst>
                <a:ext uri="{FF2B5EF4-FFF2-40B4-BE49-F238E27FC236}">
                  <a16:creationId xmlns:a16="http://schemas.microsoft.com/office/drawing/2014/main" id="{94990E31-5AA8-4502-A963-CE1B539DAC4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289314" y="3385079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31" name="Freeform 38">
              <a:extLst>
                <a:ext uri="{FF2B5EF4-FFF2-40B4-BE49-F238E27FC236}">
                  <a16:creationId xmlns:a16="http://schemas.microsoft.com/office/drawing/2014/main" id="{9E703E9D-ED76-449C-A8C0-7A1E24B8B277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605895" y="3247760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32" name="Freeform 39">
              <a:extLst>
                <a:ext uri="{FF2B5EF4-FFF2-40B4-BE49-F238E27FC236}">
                  <a16:creationId xmlns:a16="http://schemas.microsoft.com/office/drawing/2014/main" id="{C70A75E8-C815-4CCF-ABEE-83F19BFE051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532202" y="2305578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33" name="Freeform 40">
              <a:extLst>
                <a:ext uri="{FF2B5EF4-FFF2-40B4-BE49-F238E27FC236}">
                  <a16:creationId xmlns:a16="http://schemas.microsoft.com/office/drawing/2014/main" id="{E15638E1-6A92-4D31-A034-853A65A754E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2154501" y="346127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34" name="Rectangle 41">
              <a:extLst>
                <a:ext uri="{FF2B5EF4-FFF2-40B4-BE49-F238E27FC236}">
                  <a16:creationId xmlns:a16="http://schemas.microsoft.com/office/drawing/2014/main" id="{EA3E8D58-D52B-4300-8A50-5696430D1A65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2448983" y="3436672"/>
              <a:ext cx="23813" cy="252413"/>
            </a:xfrm>
            <a:prstGeom prst="rect">
              <a:avLst/>
            </a:pr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0164486-9153-8941-A10D-97BDD188FC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>
            <a:normAutofit/>
          </a:bodyPr>
          <a:lstStyle/>
          <a:p>
            <a:pPr algn="ctr"/>
            <a:r>
              <a:rPr lang="en-US" sz="4400">
                <a:solidFill>
                  <a:srgbClr val="FFFFFF"/>
                </a:solidFill>
              </a:rPr>
              <a:t>Intro to Practical development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5BC5C48-F745-554F-9715-DE56D05476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602038"/>
            <a:ext cx="6857999" cy="953029"/>
          </a:xfrm>
        </p:spPr>
        <p:txBody>
          <a:bodyPr>
            <a:normAutofit/>
          </a:bodyPr>
          <a:lstStyle/>
          <a:p>
            <a:pPr algn="ctr"/>
            <a:r>
              <a:rPr lang="en-US">
                <a:solidFill>
                  <a:srgbClr val="82FFFF"/>
                </a:solidFill>
              </a:rPr>
              <a:t>Making things with raspberry Pi and Python!</a:t>
            </a:r>
          </a:p>
        </p:txBody>
      </p:sp>
    </p:spTree>
    <p:extLst>
      <p:ext uri="{BB962C8B-B14F-4D97-AF65-F5344CB8AC3E}">
        <p14:creationId xmlns:p14="http://schemas.microsoft.com/office/powerpoint/2010/main" val="17142338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5742C426-FCE7-4673-BC1D-7E7D3A5FD09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5999" y="0"/>
            <a:ext cx="6096001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innerShdw blurRad="63500" dist="12700" dir="10800000">
              <a:prstClr val="black">
                <a:alpha val="42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10C239E5-48CB-4DB3-A778-3A01C488E96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98280" y="0"/>
            <a:ext cx="91440" cy="34747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0CDB7C5-B1DC-184C-A35A-A512B40CD3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5636" y="321734"/>
            <a:ext cx="2054860" cy="273981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4503DB0-5D5C-5C4F-884A-8B4E19932B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9315026" y="664210"/>
            <a:ext cx="2739814" cy="2054860"/>
          </a:xfrm>
          <a:prstGeom prst="rect">
            <a:avLst/>
          </a:prstGeom>
        </p:spPr>
      </p:pic>
      <p:pic>
        <p:nvPicPr>
          <p:cNvPr id="12" name="Content Placeholder 4">
            <a:extLst>
              <a:ext uri="{FF2B5EF4-FFF2-40B4-BE49-F238E27FC236}">
                <a16:creationId xmlns:a16="http://schemas.microsoft.com/office/drawing/2014/main" id="{31A3D77D-C276-6E49-A581-0BB8DE5272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90906" y="3796452"/>
            <a:ext cx="4117206" cy="2739814"/>
          </a:xfrm>
          <a:prstGeom prst="rect">
            <a:avLst/>
          </a:prstGeom>
        </p:spPr>
      </p:pic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8D450192-3830-4F04-A1C0-F684D80AB9A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5999" y="3383280"/>
            <a:ext cx="6096002" cy="914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73C0FD-3026-EA47-B4FE-B2DB4118D7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4685529" cy="1478570"/>
          </a:xfrm>
        </p:spPr>
        <p:txBody>
          <a:bodyPr>
            <a:normAutofit/>
          </a:bodyPr>
          <a:lstStyle/>
          <a:p>
            <a:r>
              <a:rPr lang="en-US" dirty="0"/>
              <a:t>Pick a Project first!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B1FA33DE-2DF8-45C1-B54E-D60E8BB84D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49487"/>
            <a:ext cx="4685530" cy="3541714"/>
          </a:xfrm>
        </p:spPr>
        <p:txBody>
          <a:bodyPr>
            <a:normAutofit/>
          </a:bodyPr>
          <a:lstStyle/>
          <a:p>
            <a:r>
              <a:rPr lang="en-US" sz="2300" dirty="0"/>
              <a:t>Simplify your selection process</a:t>
            </a:r>
          </a:p>
          <a:p>
            <a:endParaRPr lang="en-US" sz="2300" dirty="0"/>
          </a:p>
          <a:p>
            <a:r>
              <a:rPr lang="en-US" sz="2300" dirty="0"/>
              <a:t>Helps you chose the right platform</a:t>
            </a:r>
          </a:p>
          <a:p>
            <a:endParaRPr lang="en-US" sz="2300" dirty="0"/>
          </a:p>
          <a:p>
            <a:r>
              <a:rPr lang="en-US" sz="2300" dirty="0"/>
              <a:t>Clarifies how to get to the end state</a:t>
            </a:r>
          </a:p>
        </p:txBody>
      </p:sp>
    </p:spTree>
    <p:extLst>
      <p:ext uri="{BB962C8B-B14F-4D97-AF65-F5344CB8AC3E}">
        <p14:creationId xmlns:p14="http://schemas.microsoft.com/office/powerpoint/2010/main" val="884577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7" name="Rectangle 116">
            <a:extLst>
              <a:ext uri="{FF2B5EF4-FFF2-40B4-BE49-F238E27FC236}">
                <a16:creationId xmlns:a16="http://schemas.microsoft.com/office/drawing/2014/main" id="{C2E4E997-8672-4FFD-B8EC-9932A8E4714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9" name="Picture 2">
            <a:extLst>
              <a:ext uri="{FF2B5EF4-FFF2-40B4-BE49-F238E27FC236}">
                <a16:creationId xmlns:a16="http://schemas.microsoft.com/office/drawing/2014/main" id="{FE6BA9E6-1D9E-4D30-B528-D49FA1342E4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7" name="Content Placeholder 5">
            <a:extLst>
              <a:ext uri="{FF2B5EF4-FFF2-40B4-BE49-F238E27FC236}">
                <a16:creationId xmlns:a16="http://schemas.microsoft.com/office/drawing/2014/main" id="{3DDB9F9F-E036-8E41-A5F9-CD4E17F814F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913" r="17930" b="5411"/>
          <a:stretch/>
        </p:blipFill>
        <p:spPr>
          <a:xfrm>
            <a:off x="5705502" y="456406"/>
            <a:ext cx="6381694" cy="5944687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121" name="Group 120">
            <a:extLst>
              <a:ext uri="{FF2B5EF4-FFF2-40B4-BE49-F238E27FC236}">
                <a16:creationId xmlns:a16="http://schemas.microsoft.com/office/drawing/2014/main" id="{453E4DEE-E996-40F8-8635-0FF43D7348F9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2" name="Rectangle 5">
              <a:extLst>
                <a:ext uri="{FF2B5EF4-FFF2-40B4-BE49-F238E27FC236}">
                  <a16:creationId xmlns:a16="http://schemas.microsoft.com/office/drawing/2014/main" id="{08BD1D3E-43CE-49EB-A424-0738950C6424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3" name="Freeform 6">
              <a:extLst>
                <a:ext uri="{FF2B5EF4-FFF2-40B4-BE49-F238E27FC236}">
                  <a16:creationId xmlns:a16="http://schemas.microsoft.com/office/drawing/2014/main" id="{E9182037-E3FA-489A-95D5-29E4248420D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7">
              <a:extLst>
                <a:ext uri="{FF2B5EF4-FFF2-40B4-BE49-F238E27FC236}">
                  <a16:creationId xmlns:a16="http://schemas.microsoft.com/office/drawing/2014/main" id="{E8864E76-AD7F-4BEE-B3F6-A78FA42AEFA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5" name="Freeform 8">
              <a:extLst>
                <a:ext uri="{FF2B5EF4-FFF2-40B4-BE49-F238E27FC236}">
                  <a16:creationId xmlns:a16="http://schemas.microsoft.com/office/drawing/2014/main" id="{8AD071B3-046D-4479-91FE-01E9AD7C8AA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6" name="Freeform 9">
              <a:extLst>
                <a:ext uri="{FF2B5EF4-FFF2-40B4-BE49-F238E27FC236}">
                  <a16:creationId xmlns:a16="http://schemas.microsoft.com/office/drawing/2014/main" id="{91D776F5-E902-4A4D-A75D-A46E063C9F3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7" name="Freeform 10">
              <a:extLst>
                <a:ext uri="{FF2B5EF4-FFF2-40B4-BE49-F238E27FC236}">
                  <a16:creationId xmlns:a16="http://schemas.microsoft.com/office/drawing/2014/main" id="{EBED8F24-A998-4952-AB68-E2074F0746F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4" name="Freeform 11">
              <a:extLst>
                <a:ext uri="{FF2B5EF4-FFF2-40B4-BE49-F238E27FC236}">
                  <a16:creationId xmlns:a16="http://schemas.microsoft.com/office/drawing/2014/main" id="{74D7A646-8CDC-49B3-9C44-3EF38DB4264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5" name="Freeform 12">
              <a:extLst>
                <a:ext uri="{FF2B5EF4-FFF2-40B4-BE49-F238E27FC236}">
                  <a16:creationId xmlns:a16="http://schemas.microsoft.com/office/drawing/2014/main" id="{D4E99D14-E4F4-419B-9AAF-8D1CEAB28A2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6" name="Freeform 13">
              <a:extLst>
                <a:ext uri="{FF2B5EF4-FFF2-40B4-BE49-F238E27FC236}">
                  <a16:creationId xmlns:a16="http://schemas.microsoft.com/office/drawing/2014/main" id="{377E106C-5445-4A52-9F7E-DA173874429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7" name="Freeform 14">
              <a:extLst>
                <a:ext uri="{FF2B5EF4-FFF2-40B4-BE49-F238E27FC236}">
                  <a16:creationId xmlns:a16="http://schemas.microsoft.com/office/drawing/2014/main" id="{752BFE96-D378-4BAE-A64B-F851A34C477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8" name="Freeform 15">
              <a:extLst>
                <a:ext uri="{FF2B5EF4-FFF2-40B4-BE49-F238E27FC236}">
                  <a16:creationId xmlns:a16="http://schemas.microsoft.com/office/drawing/2014/main" id="{B88FFB19-5A5E-4078-B467-9D4ABD21BD9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9" name="Line 16">
              <a:extLst>
                <a:ext uri="{FF2B5EF4-FFF2-40B4-BE49-F238E27FC236}">
                  <a16:creationId xmlns:a16="http://schemas.microsoft.com/office/drawing/2014/main" id="{11042975-3D19-4728-BCDA-D3F5CD633EDB}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190" name="Freeform 17">
              <a:extLst>
                <a:ext uri="{FF2B5EF4-FFF2-40B4-BE49-F238E27FC236}">
                  <a16:creationId xmlns:a16="http://schemas.microsoft.com/office/drawing/2014/main" id="{A28972BD-D2E1-4DCA-A907-2E3B6F60664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1" name="Freeform 18">
              <a:extLst>
                <a:ext uri="{FF2B5EF4-FFF2-40B4-BE49-F238E27FC236}">
                  <a16:creationId xmlns:a16="http://schemas.microsoft.com/office/drawing/2014/main" id="{1C806824-5C2D-4747-B038-69EE4074B36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2" name="Freeform 19">
              <a:extLst>
                <a:ext uri="{FF2B5EF4-FFF2-40B4-BE49-F238E27FC236}">
                  <a16:creationId xmlns:a16="http://schemas.microsoft.com/office/drawing/2014/main" id="{3B33F710-16D7-4F48-BFCA-66C9CA2352C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3" name="Freeform 20">
              <a:extLst>
                <a:ext uri="{FF2B5EF4-FFF2-40B4-BE49-F238E27FC236}">
                  <a16:creationId xmlns:a16="http://schemas.microsoft.com/office/drawing/2014/main" id="{6C8C8ED4-90FA-4E97-AAF0-D5D51E6A935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4" name="Rectangle 21">
              <a:extLst>
                <a:ext uri="{FF2B5EF4-FFF2-40B4-BE49-F238E27FC236}">
                  <a16:creationId xmlns:a16="http://schemas.microsoft.com/office/drawing/2014/main" id="{6C5EB9C1-B25F-4172-8A96-5950ECC828FC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95" name="Freeform 22">
              <a:extLst>
                <a:ext uri="{FF2B5EF4-FFF2-40B4-BE49-F238E27FC236}">
                  <a16:creationId xmlns:a16="http://schemas.microsoft.com/office/drawing/2014/main" id="{097E6E8A-9373-4655-882B-21715CCE97E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6" name="Freeform 23">
              <a:extLst>
                <a:ext uri="{FF2B5EF4-FFF2-40B4-BE49-F238E27FC236}">
                  <a16:creationId xmlns:a16="http://schemas.microsoft.com/office/drawing/2014/main" id="{EB8CC766-1206-4372-ACAF-8230AF4D542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7" name="Freeform 24">
              <a:extLst>
                <a:ext uri="{FF2B5EF4-FFF2-40B4-BE49-F238E27FC236}">
                  <a16:creationId xmlns:a16="http://schemas.microsoft.com/office/drawing/2014/main" id="{1C8E2511-2489-47B2-9C19-C410910DD90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8" name="Freeform 25">
              <a:extLst>
                <a:ext uri="{FF2B5EF4-FFF2-40B4-BE49-F238E27FC236}">
                  <a16:creationId xmlns:a16="http://schemas.microsoft.com/office/drawing/2014/main" id="{D7820196-0A47-47EF-832C-A688E8977D6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9" name="Freeform 26">
              <a:extLst>
                <a:ext uri="{FF2B5EF4-FFF2-40B4-BE49-F238E27FC236}">
                  <a16:creationId xmlns:a16="http://schemas.microsoft.com/office/drawing/2014/main" id="{4982E0BF-34AE-48A3-AD6B-E0F3CD05DB3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0" name="Freeform 27">
              <a:extLst>
                <a:ext uri="{FF2B5EF4-FFF2-40B4-BE49-F238E27FC236}">
                  <a16:creationId xmlns:a16="http://schemas.microsoft.com/office/drawing/2014/main" id="{CD34643B-9DF2-4310-8868-48252C3393F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1" name="Freeform 28">
              <a:extLst>
                <a:ext uri="{FF2B5EF4-FFF2-40B4-BE49-F238E27FC236}">
                  <a16:creationId xmlns:a16="http://schemas.microsoft.com/office/drawing/2014/main" id="{4E020C4E-AF64-44A8-B830-779541D8D54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2" name="Freeform 29">
              <a:extLst>
                <a:ext uri="{FF2B5EF4-FFF2-40B4-BE49-F238E27FC236}">
                  <a16:creationId xmlns:a16="http://schemas.microsoft.com/office/drawing/2014/main" id="{D97BC3D3-B1B3-4825-9169-BBEF1DBCF05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3" name="Freeform 30">
              <a:extLst>
                <a:ext uri="{FF2B5EF4-FFF2-40B4-BE49-F238E27FC236}">
                  <a16:creationId xmlns:a16="http://schemas.microsoft.com/office/drawing/2014/main" id="{A750DC4F-1DAF-470E-98C6-6C68DEB9336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4" name="Freeform 31">
              <a:extLst>
                <a:ext uri="{FF2B5EF4-FFF2-40B4-BE49-F238E27FC236}">
                  <a16:creationId xmlns:a16="http://schemas.microsoft.com/office/drawing/2014/main" id="{2F99594A-5BBD-4E10-A818-8BE52B7D952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B5C0F6D-D057-9D46-B1B2-0816DDC272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4459286" cy="1478570"/>
          </a:xfrm>
        </p:spPr>
        <p:txBody>
          <a:bodyPr>
            <a:normAutofit/>
          </a:bodyPr>
          <a:lstStyle/>
          <a:p>
            <a:r>
              <a:rPr lang="en-US" sz="3200" dirty="0"/>
              <a:t>OUR Hardware – AKA What’s in this box?</a:t>
            </a:r>
          </a:p>
        </p:txBody>
      </p:sp>
      <p:sp>
        <p:nvSpPr>
          <p:cNvPr id="179" name="Content Placeholder 178">
            <a:extLst>
              <a:ext uri="{FF2B5EF4-FFF2-40B4-BE49-F238E27FC236}">
                <a16:creationId xmlns:a16="http://schemas.microsoft.com/office/drawing/2014/main" id="{AC4FC31F-606B-411B-A9DE-84EE0BE3F8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128300"/>
            <a:ext cx="4459287" cy="3965046"/>
          </a:xfrm>
        </p:spPr>
        <p:txBody>
          <a:bodyPr>
            <a:noAutofit/>
          </a:bodyPr>
          <a:lstStyle/>
          <a:p>
            <a:r>
              <a:rPr lang="en-US" sz="2800" dirty="0"/>
              <a:t>Basic hardware required to build our project</a:t>
            </a:r>
          </a:p>
          <a:p>
            <a:pPr lvl="1"/>
            <a:r>
              <a:rPr lang="en-US" sz="2800" dirty="0"/>
              <a:t>Breadboard</a:t>
            </a:r>
          </a:p>
          <a:p>
            <a:pPr lvl="1"/>
            <a:r>
              <a:rPr lang="en-US" sz="2800" dirty="0"/>
              <a:t>Wires</a:t>
            </a:r>
          </a:p>
          <a:p>
            <a:pPr lvl="1"/>
            <a:r>
              <a:rPr lang="en-US" sz="2800" dirty="0"/>
              <a:t>Lights</a:t>
            </a:r>
          </a:p>
          <a:p>
            <a:pPr lvl="1"/>
            <a:r>
              <a:rPr lang="en-US" sz="2800" dirty="0"/>
              <a:t>Resistors</a:t>
            </a:r>
          </a:p>
          <a:p>
            <a:pPr lvl="1"/>
            <a:r>
              <a:rPr lang="en-US" sz="2800" dirty="0"/>
              <a:t>Sensor</a:t>
            </a:r>
          </a:p>
          <a:p>
            <a:pPr lvl="1"/>
            <a:r>
              <a:rPr lang="en-US" sz="2800" dirty="0"/>
              <a:t>Raspberry Pi 3</a:t>
            </a:r>
          </a:p>
        </p:txBody>
      </p:sp>
    </p:spTree>
    <p:extLst>
      <p:ext uri="{BB962C8B-B14F-4D97-AF65-F5344CB8AC3E}">
        <p14:creationId xmlns:p14="http://schemas.microsoft.com/office/powerpoint/2010/main" val="3191571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9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8E1DDAD8-1D10-4640-A034-BE90015E37B6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4" name="Rectangle 13">
              <a:extLst>
                <a:ext uri="{FF2B5EF4-FFF2-40B4-BE49-F238E27FC236}">
                  <a16:creationId xmlns:a16="http://schemas.microsoft.com/office/drawing/2014/main" id="{52FE7688-721D-4A97-B007-BDE056094DA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" name="Picture 2">
              <a:extLst>
                <a:ext uri="{FF2B5EF4-FFF2-40B4-BE49-F238E27FC236}">
                  <a16:creationId xmlns:a16="http://schemas.microsoft.com/office/drawing/2014/main" id="{9E73A810-8571-4A9D-A3CB-336933AB4C0E}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:p14="http://schemas.microsoft.com/office/powerpoint/2010/main" xmlns="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D642FB6-2808-4BC5-AE0B-7302C24B78A5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B0B8F04-D9A7-48E5-A29C-51A66B59DFF4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D6D18883-6BFF-42BB-8088-FCCF83F9CFC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1D0FEFB3-A009-4D0F-9107-C0B17786FB0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8E86C7F-B981-4448-8A1A-856F7124FF4A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4C6CFFD9-BA00-4184-8310-5FC9550954F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A1892DF3-4848-496C-8664-DFD32EE2508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D6DB8C30-651E-4D8F-A70C-163FC584273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563DFB81-F969-4F44-BA6C-6347956423F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3">
              <a:extLst>
                <a:ext uri="{FF2B5EF4-FFF2-40B4-BE49-F238E27FC236}">
                  <a16:creationId xmlns:a16="http://schemas.microsoft.com/office/drawing/2014/main" id="{8E5DE346-AFCA-40DA-B5E2-93A86EA54C1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4">
              <a:extLst>
                <a:ext uri="{FF2B5EF4-FFF2-40B4-BE49-F238E27FC236}">
                  <a16:creationId xmlns:a16="http://schemas.microsoft.com/office/drawing/2014/main" id="{77A34306-2AE8-43D0-9686-E97B3B53FE3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5">
              <a:extLst>
                <a:ext uri="{FF2B5EF4-FFF2-40B4-BE49-F238E27FC236}">
                  <a16:creationId xmlns:a16="http://schemas.microsoft.com/office/drawing/2014/main" id="{B9CC10F0-FFCD-4CB9-AF4C-22722D20B75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6">
              <a:extLst>
                <a:ext uri="{FF2B5EF4-FFF2-40B4-BE49-F238E27FC236}">
                  <a16:creationId xmlns:a16="http://schemas.microsoft.com/office/drawing/2014/main" id="{2A6B0E38-C962-4491-BFDA-75378B4D674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7">
              <a:extLst>
                <a:ext uri="{FF2B5EF4-FFF2-40B4-BE49-F238E27FC236}">
                  <a16:creationId xmlns:a16="http://schemas.microsoft.com/office/drawing/2014/main" id="{655F640B-8407-487C-8696-F47451478E0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8">
              <a:extLst>
                <a:ext uri="{FF2B5EF4-FFF2-40B4-BE49-F238E27FC236}">
                  <a16:creationId xmlns:a16="http://schemas.microsoft.com/office/drawing/2014/main" id="{FAB4F099-4FF6-4410-A5B9-2A5355719C9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19">
              <a:extLst>
                <a:ext uri="{FF2B5EF4-FFF2-40B4-BE49-F238E27FC236}">
                  <a16:creationId xmlns:a16="http://schemas.microsoft.com/office/drawing/2014/main" id="{6FE80B6E-3DA9-4304-9925-12E578C4E9B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0">
              <a:extLst>
                <a:ext uri="{FF2B5EF4-FFF2-40B4-BE49-F238E27FC236}">
                  <a16:creationId xmlns:a16="http://schemas.microsoft.com/office/drawing/2014/main" id="{67D1CB75-0CBA-4E13-924C-21F221D7BF6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1">
              <a:extLst>
                <a:ext uri="{FF2B5EF4-FFF2-40B4-BE49-F238E27FC236}">
                  <a16:creationId xmlns:a16="http://schemas.microsoft.com/office/drawing/2014/main" id="{F2CC783B-FA45-4777-A76A-982B285C7C4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2">
              <a:extLst>
                <a:ext uri="{FF2B5EF4-FFF2-40B4-BE49-F238E27FC236}">
                  <a16:creationId xmlns:a16="http://schemas.microsoft.com/office/drawing/2014/main" id="{D68F4DD3-D736-4B78-972E-F5128CFBE73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3">
              <a:extLst>
                <a:ext uri="{FF2B5EF4-FFF2-40B4-BE49-F238E27FC236}">
                  <a16:creationId xmlns:a16="http://schemas.microsoft.com/office/drawing/2014/main" id="{B14AF103-15B3-4796-A71A-297D37E1763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4">
              <a:extLst>
                <a:ext uri="{FF2B5EF4-FFF2-40B4-BE49-F238E27FC236}">
                  <a16:creationId xmlns:a16="http://schemas.microsoft.com/office/drawing/2014/main" id="{B0B240FB-0453-4B6F-9F9B-C2C3305AC5E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5">
              <a:extLst>
                <a:ext uri="{FF2B5EF4-FFF2-40B4-BE49-F238E27FC236}">
                  <a16:creationId xmlns:a16="http://schemas.microsoft.com/office/drawing/2014/main" id="{EBBBDCEE-433E-40F3-B49D-375CB162A88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6">
              <a:extLst>
                <a:ext uri="{FF2B5EF4-FFF2-40B4-BE49-F238E27FC236}">
                  <a16:creationId xmlns:a16="http://schemas.microsoft.com/office/drawing/2014/main" id="{09B123C6-141E-4A37-B5A7-27E7764FA1F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7">
              <a:extLst>
                <a:ext uri="{FF2B5EF4-FFF2-40B4-BE49-F238E27FC236}">
                  <a16:creationId xmlns:a16="http://schemas.microsoft.com/office/drawing/2014/main" id="{1FA1F521-36A1-49FF-84A7-229E8970F7C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8">
              <a:extLst>
                <a:ext uri="{FF2B5EF4-FFF2-40B4-BE49-F238E27FC236}">
                  <a16:creationId xmlns:a16="http://schemas.microsoft.com/office/drawing/2014/main" id="{DE512F89-D901-4487-A42C-02345EC5FCD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9">
              <a:extLst>
                <a:ext uri="{FF2B5EF4-FFF2-40B4-BE49-F238E27FC236}">
                  <a16:creationId xmlns:a16="http://schemas.microsoft.com/office/drawing/2014/main" id="{ED3ED0E5-3226-4B78-B3EA-C591824B897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0">
              <a:extLst>
                <a:ext uri="{FF2B5EF4-FFF2-40B4-BE49-F238E27FC236}">
                  <a16:creationId xmlns:a16="http://schemas.microsoft.com/office/drawing/2014/main" id="{9CBB1F68-B6DE-4ECF-B20F-328F9811E2F3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1">
              <a:extLst>
                <a:ext uri="{FF2B5EF4-FFF2-40B4-BE49-F238E27FC236}">
                  <a16:creationId xmlns:a16="http://schemas.microsoft.com/office/drawing/2014/main" id="{A566C551-9523-4D97-A8CF-5C91F436C50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2">
              <a:extLst>
                <a:ext uri="{FF2B5EF4-FFF2-40B4-BE49-F238E27FC236}">
                  <a16:creationId xmlns:a16="http://schemas.microsoft.com/office/drawing/2014/main" id="{9E166BA0-9268-4419-9332-2D30C212397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B700C031-AA54-4DC7-B8A2-2569B3FA653F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7" name="Freeform 34">
              <a:extLst>
                <a:ext uri="{FF2B5EF4-FFF2-40B4-BE49-F238E27FC236}">
                  <a16:creationId xmlns:a16="http://schemas.microsoft.com/office/drawing/2014/main" id="{03045EC8-ECC8-473F-8786-DE266F05B15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5">
              <a:extLst>
                <a:ext uri="{FF2B5EF4-FFF2-40B4-BE49-F238E27FC236}">
                  <a16:creationId xmlns:a16="http://schemas.microsoft.com/office/drawing/2014/main" id="{9337EBA2-5088-4A44-8C0B-A6EE78989CF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6">
              <a:extLst>
                <a:ext uri="{FF2B5EF4-FFF2-40B4-BE49-F238E27FC236}">
                  <a16:creationId xmlns:a16="http://schemas.microsoft.com/office/drawing/2014/main" id="{3486A705-2593-45C9-A13E-8E2FB7C3543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37">
              <a:extLst>
                <a:ext uri="{FF2B5EF4-FFF2-40B4-BE49-F238E27FC236}">
                  <a16:creationId xmlns:a16="http://schemas.microsoft.com/office/drawing/2014/main" id="{F357321C-6DEE-4D02-A997-75E47EE0E0E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38">
              <a:extLst>
                <a:ext uri="{FF2B5EF4-FFF2-40B4-BE49-F238E27FC236}">
                  <a16:creationId xmlns:a16="http://schemas.microsoft.com/office/drawing/2014/main" id="{D0B8F87F-3530-4BCD-A8E5-C1B83707B55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39">
              <a:extLst>
                <a:ext uri="{FF2B5EF4-FFF2-40B4-BE49-F238E27FC236}">
                  <a16:creationId xmlns:a16="http://schemas.microsoft.com/office/drawing/2014/main" id="{5BE86BA3-AB0E-4F70-A552-0D9EB9E98ED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0">
              <a:extLst>
                <a:ext uri="{FF2B5EF4-FFF2-40B4-BE49-F238E27FC236}">
                  <a16:creationId xmlns:a16="http://schemas.microsoft.com/office/drawing/2014/main" id="{DF5FE773-B9AE-4A3F-8EDC-165CE579BDC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1">
              <a:extLst>
                <a:ext uri="{FF2B5EF4-FFF2-40B4-BE49-F238E27FC236}">
                  <a16:creationId xmlns:a16="http://schemas.microsoft.com/office/drawing/2014/main" id="{4A03D7BE-B358-4F8B-85EA-65E0CBF2D1E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2">
              <a:extLst>
                <a:ext uri="{FF2B5EF4-FFF2-40B4-BE49-F238E27FC236}">
                  <a16:creationId xmlns:a16="http://schemas.microsoft.com/office/drawing/2014/main" id="{A6548877-0957-435B-A419-389A278E57E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3">
              <a:extLst>
                <a:ext uri="{FF2B5EF4-FFF2-40B4-BE49-F238E27FC236}">
                  <a16:creationId xmlns:a16="http://schemas.microsoft.com/office/drawing/2014/main" id="{B2D5EA95-9E60-468A-8DA1-40F05C9BDA4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4">
              <a:extLst>
                <a:ext uri="{FF2B5EF4-FFF2-40B4-BE49-F238E27FC236}">
                  <a16:creationId xmlns:a16="http://schemas.microsoft.com/office/drawing/2014/main" id="{C9B409CE-11E5-40D1-8C9B-86614EAE2A3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9E594AF5-DB50-4227-AC2F-10EE5233C41F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9" name="Freeform 46">
              <a:extLst>
                <a:ext uri="{FF2B5EF4-FFF2-40B4-BE49-F238E27FC236}">
                  <a16:creationId xmlns:a16="http://schemas.microsoft.com/office/drawing/2014/main" id="{9335DCAF-74A2-4994-B5BF-1C079A40A54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47">
              <a:extLst>
                <a:ext uri="{FF2B5EF4-FFF2-40B4-BE49-F238E27FC236}">
                  <a16:creationId xmlns:a16="http://schemas.microsoft.com/office/drawing/2014/main" id="{1DC8E1A2-0C6B-4BA9-85F4-3645AED5DEA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48">
              <a:extLst>
                <a:ext uri="{FF2B5EF4-FFF2-40B4-BE49-F238E27FC236}">
                  <a16:creationId xmlns:a16="http://schemas.microsoft.com/office/drawing/2014/main" id="{28F38DE0-3BEE-441A-8212-E77DA2328A3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49">
              <a:extLst>
                <a:ext uri="{FF2B5EF4-FFF2-40B4-BE49-F238E27FC236}">
                  <a16:creationId xmlns:a16="http://schemas.microsoft.com/office/drawing/2014/main" id="{AE81208E-D239-496C-A312-506B0241B31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0">
              <a:extLst>
                <a:ext uri="{FF2B5EF4-FFF2-40B4-BE49-F238E27FC236}">
                  <a16:creationId xmlns:a16="http://schemas.microsoft.com/office/drawing/2014/main" id="{242FE966-DDA4-4668-B8D6-C4B0D4C78E5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1">
              <a:extLst>
                <a:ext uri="{FF2B5EF4-FFF2-40B4-BE49-F238E27FC236}">
                  <a16:creationId xmlns:a16="http://schemas.microsoft.com/office/drawing/2014/main" id="{FB0A5F60-550F-4025-9DCE-6F42A7C0643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2">
              <a:extLst>
                <a:ext uri="{FF2B5EF4-FFF2-40B4-BE49-F238E27FC236}">
                  <a16:creationId xmlns:a16="http://schemas.microsoft.com/office/drawing/2014/main" id="{D7B61D18-4A61-44C9-A809-40639E8C1D9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3">
              <a:extLst>
                <a:ext uri="{FF2B5EF4-FFF2-40B4-BE49-F238E27FC236}">
                  <a16:creationId xmlns:a16="http://schemas.microsoft.com/office/drawing/2014/main" id="{CB26E7EB-DC12-4BA7-B5DE-09EF2C1D0A3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4">
              <a:extLst>
                <a:ext uri="{FF2B5EF4-FFF2-40B4-BE49-F238E27FC236}">
                  <a16:creationId xmlns:a16="http://schemas.microsoft.com/office/drawing/2014/main" id="{921237B4-9D85-4611-851F-5DBD71544AE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55">
              <a:extLst>
                <a:ext uri="{FF2B5EF4-FFF2-40B4-BE49-F238E27FC236}">
                  <a16:creationId xmlns:a16="http://schemas.microsoft.com/office/drawing/2014/main" id="{C91509DE-9FAA-4E84-BCC1-CDDBEA8AC01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56">
              <a:extLst>
                <a:ext uri="{FF2B5EF4-FFF2-40B4-BE49-F238E27FC236}">
                  <a16:creationId xmlns:a16="http://schemas.microsoft.com/office/drawing/2014/main" id="{C7029B06-6A09-4E46-BA86-F3C66DBDD48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57">
              <a:extLst>
                <a:ext uri="{FF2B5EF4-FFF2-40B4-BE49-F238E27FC236}">
                  <a16:creationId xmlns:a16="http://schemas.microsoft.com/office/drawing/2014/main" id="{FF4ACFBF-D1F2-47B1-B0EB-F08C6508BDC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58">
              <a:extLst>
                <a:ext uri="{FF2B5EF4-FFF2-40B4-BE49-F238E27FC236}">
                  <a16:creationId xmlns:a16="http://schemas.microsoft.com/office/drawing/2014/main" id="{A6FD1991-3A0E-4F63-BAD9-A98C2986048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A9CA73A-F49C-954E-95E5-8E2E35576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19" y="618518"/>
            <a:ext cx="3084891" cy="1478570"/>
          </a:xfrm>
        </p:spPr>
        <p:txBody>
          <a:bodyPr>
            <a:normAutofit/>
          </a:bodyPr>
          <a:lstStyle/>
          <a:p>
            <a:r>
              <a:rPr lang="en-US" sz="3200"/>
              <a:t>Raspberry Pi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88B4A16-160A-4BE3-A7DF-21AAC85EC2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62518" y="2249487"/>
            <a:ext cx="4056883" cy="4448768"/>
          </a:xfrm>
        </p:spPr>
        <p:txBody>
          <a:bodyPr>
            <a:normAutofit/>
          </a:bodyPr>
          <a:lstStyle/>
          <a:p>
            <a:r>
              <a:rPr lang="en-US" dirty="0"/>
              <a:t>Why Pi?</a:t>
            </a:r>
          </a:p>
          <a:p>
            <a:pPr lvl="1"/>
            <a:r>
              <a:rPr lang="en-US" dirty="0"/>
              <a:t>First to market</a:t>
            </a:r>
          </a:p>
          <a:p>
            <a:pPr lvl="1"/>
            <a:r>
              <a:rPr lang="en-US" dirty="0"/>
              <a:t>Small, light, and “good enough”</a:t>
            </a:r>
          </a:p>
          <a:p>
            <a:pPr lvl="1"/>
            <a:endParaRPr lang="en-US" dirty="0"/>
          </a:p>
          <a:p>
            <a:r>
              <a:rPr lang="en-US" dirty="0"/>
              <a:t>Why NOT Pi?</a:t>
            </a:r>
          </a:p>
          <a:p>
            <a:pPr lvl="1"/>
            <a:r>
              <a:rPr lang="en-US" dirty="0"/>
              <a:t>Speed</a:t>
            </a:r>
          </a:p>
          <a:p>
            <a:pPr lvl="1"/>
            <a:r>
              <a:rPr lang="en-US" dirty="0"/>
              <a:t>Overhead</a:t>
            </a:r>
          </a:p>
          <a:p>
            <a:pPr lvl="1"/>
            <a:r>
              <a:rPr lang="en-US" dirty="0"/>
              <a:t>Power</a:t>
            </a:r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3D9F114F-8ABA-1142-98AE-C5BA802A5F2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251" r="13179" b="-1"/>
          <a:stretch/>
        </p:blipFill>
        <p:spPr>
          <a:xfrm>
            <a:off x="-5597" y="10"/>
            <a:ext cx="7558541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449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C53F7B-E958-FB41-A19E-77DEF80F0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Breadboard basics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AA2233-977E-2147-9E18-EA7ECBB9F3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Terminal Strips</a:t>
            </a:r>
          </a:p>
          <a:p>
            <a:endParaRPr lang="en-US" dirty="0"/>
          </a:p>
          <a:p>
            <a:r>
              <a:rPr lang="en-US" dirty="0"/>
              <a:t>Columns (#’s)</a:t>
            </a:r>
          </a:p>
          <a:p>
            <a:endParaRPr lang="en-US" dirty="0"/>
          </a:p>
          <a:p>
            <a:r>
              <a:rPr lang="en-US" dirty="0"/>
              <a:t>IC Chip “Ravine”</a:t>
            </a:r>
          </a:p>
          <a:p>
            <a:endParaRPr lang="en-US" dirty="0"/>
          </a:p>
          <a:p>
            <a:r>
              <a:rPr lang="en-US" dirty="0"/>
              <a:t>Rows (Letters)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D48428-303C-6542-8257-F3E736CB39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0441" y="1871322"/>
            <a:ext cx="6892016" cy="4298043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220C027-E89D-D341-87CD-CE1F005260C4}"/>
              </a:ext>
            </a:extLst>
          </p:cNvPr>
          <p:cNvCxnSpPr>
            <a:cxnSpLocks/>
          </p:cNvCxnSpPr>
          <p:nvPr/>
        </p:nvCxnSpPr>
        <p:spPr>
          <a:xfrm flipV="1">
            <a:off x="3167743" y="2267403"/>
            <a:ext cx="1349828" cy="203654"/>
          </a:xfrm>
          <a:prstGeom prst="straightConnector1">
            <a:avLst/>
          </a:prstGeom>
          <a:ln w="6032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87242E8-1B2A-4147-AD08-2DDD49933C0C}"/>
              </a:ext>
            </a:extLst>
          </p:cNvPr>
          <p:cNvCxnSpPr>
            <a:cxnSpLocks/>
          </p:cNvCxnSpPr>
          <p:nvPr/>
        </p:nvCxnSpPr>
        <p:spPr>
          <a:xfrm flipV="1">
            <a:off x="3167743" y="3287486"/>
            <a:ext cx="1208314" cy="228600"/>
          </a:xfrm>
          <a:prstGeom prst="straightConnector1">
            <a:avLst/>
          </a:prstGeom>
          <a:ln w="6032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Left Brace 17">
            <a:extLst>
              <a:ext uri="{FF2B5EF4-FFF2-40B4-BE49-F238E27FC236}">
                <a16:creationId xmlns:a16="http://schemas.microsoft.com/office/drawing/2014/main" id="{36A5D116-EDC9-F945-9B2B-AAD680FCBE21}"/>
              </a:ext>
            </a:extLst>
          </p:cNvPr>
          <p:cNvSpPr/>
          <p:nvPr/>
        </p:nvSpPr>
        <p:spPr>
          <a:xfrm>
            <a:off x="4376057" y="2754086"/>
            <a:ext cx="239486" cy="1088571"/>
          </a:xfrm>
          <a:prstGeom prst="leftBrace">
            <a:avLst/>
          </a:prstGeom>
          <a:ln w="412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Left Brace 19">
            <a:extLst>
              <a:ext uri="{FF2B5EF4-FFF2-40B4-BE49-F238E27FC236}">
                <a16:creationId xmlns:a16="http://schemas.microsoft.com/office/drawing/2014/main" id="{58B8A950-0EFA-7145-8A20-B3CE4B7BAAC7}"/>
              </a:ext>
            </a:extLst>
          </p:cNvPr>
          <p:cNvSpPr/>
          <p:nvPr/>
        </p:nvSpPr>
        <p:spPr>
          <a:xfrm rot="16200000">
            <a:off x="7566706" y="2177142"/>
            <a:ext cx="239486" cy="6248403"/>
          </a:xfrm>
          <a:prstGeom prst="leftBrace">
            <a:avLst/>
          </a:prstGeom>
          <a:ln w="412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894B0FE-0518-5F49-95B8-D33F539EE3D9}"/>
              </a:ext>
            </a:extLst>
          </p:cNvPr>
          <p:cNvCxnSpPr>
            <a:cxnSpLocks/>
          </p:cNvCxnSpPr>
          <p:nvPr/>
        </p:nvCxnSpPr>
        <p:spPr>
          <a:xfrm flipV="1">
            <a:off x="3004913" y="5301343"/>
            <a:ext cx="1557334" cy="206829"/>
          </a:xfrm>
          <a:prstGeom prst="straightConnector1">
            <a:avLst/>
          </a:prstGeom>
          <a:ln w="6032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Left Brace 22">
            <a:extLst>
              <a:ext uri="{FF2B5EF4-FFF2-40B4-BE49-F238E27FC236}">
                <a16:creationId xmlns:a16="http://schemas.microsoft.com/office/drawing/2014/main" id="{B35B242C-D645-D44B-8C7C-1E3DF668AA44}"/>
              </a:ext>
            </a:extLst>
          </p:cNvPr>
          <p:cNvSpPr/>
          <p:nvPr/>
        </p:nvSpPr>
        <p:spPr>
          <a:xfrm>
            <a:off x="4000955" y="3831773"/>
            <a:ext cx="239486" cy="424542"/>
          </a:xfrm>
          <a:prstGeom prst="leftBrace">
            <a:avLst/>
          </a:prstGeom>
          <a:ln w="412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B0BF570-0FA7-9C48-A4E2-392E545A8D04}"/>
              </a:ext>
            </a:extLst>
          </p:cNvPr>
          <p:cNvCxnSpPr>
            <a:cxnSpLocks/>
            <a:endCxn id="23" idx="1"/>
          </p:cNvCxnSpPr>
          <p:nvPr/>
        </p:nvCxnSpPr>
        <p:spPr>
          <a:xfrm flipV="1">
            <a:off x="3324113" y="4044044"/>
            <a:ext cx="676842" cy="304799"/>
          </a:xfrm>
          <a:prstGeom prst="straightConnector1">
            <a:avLst/>
          </a:prstGeom>
          <a:ln w="6032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5D8F238F-A7B8-A744-A344-4CB5B2045E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523" r="11149"/>
          <a:stretch/>
        </p:blipFill>
        <p:spPr>
          <a:xfrm rot="5400000">
            <a:off x="7359144" y="2159296"/>
            <a:ext cx="4298043" cy="3722099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6C5D8FF7-1ECD-974A-9522-9663151F06A4}"/>
              </a:ext>
            </a:extLst>
          </p:cNvPr>
          <p:cNvSpPr/>
          <p:nvPr/>
        </p:nvSpPr>
        <p:spPr>
          <a:xfrm>
            <a:off x="8068235" y="3399416"/>
            <a:ext cx="1914861" cy="121561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5B1BAB9-8120-6045-8907-50765414E9AE}"/>
              </a:ext>
            </a:extLst>
          </p:cNvPr>
          <p:cNvCxnSpPr>
            <a:cxnSpLocks/>
          </p:cNvCxnSpPr>
          <p:nvPr/>
        </p:nvCxnSpPr>
        <p:spPr>
          <a:xfrm>
            <a:off x="9025665" y="1560812"/>
            <a:ext cx="0" cy="1821429"/>
          </a:xfrm>
          <a:prstGeom prst="straightConnector1">
            <a:avLst/>
          </a:prstGeom>
          <a:ln w="6032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573483DC-48D4-FE45-93ED-3489ADE8E35D}"/>
              </a:ext>
            </a:extLst>
          </p:cNvPr>
          <p:cNvSpPr/>
          <p:nvPr/>
        </p:nvSpPr>
        <p:spPr>
          <a:xfrm>
            <a:off x="8564641" y="1210684"/>
            <a:ext cx="9220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IC Chip </a:t>
            </a:r>
          </a:p>
        </p:txBody>
      </p:sp>
    </p:spTree>
    <p:extLst>
      <p:ext uri="{BB962C8B-B14F-4D97-AF65-F5344CB8AC3E}">
        <p14:creationId xmlns:p14="http://schemas.microsoft.com/office/powerpoint/2010/main" val="8212236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AE7B9C-3BAE-8342-989E-19D34FD33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Resistors and LEDs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4395FC4-CDC0-AA42-B37B-4829149070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41413" y="2097087"/>
            <a:ext cx="7192282" cy="3596141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518CCD4-7DF1-5F42-AC27-DAA134604E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8521" y="2097086"/>
            <a:ext cx="1774050" cy="3588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037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" name="Rectangle 60">
            <a:extLst>
              <a:ext uri="{FF2B5EF4-FFF2-40B4-BE49-F238E27FC236}">
                <a16:creationId xmlns:a16="http://schemas.microsoft.com/office/drawing/2014/main" id="{6697F791-5FFA-4164-899F-EB52EA72B02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3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="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" name="Rectangle 64">
            <a:extLst>
              <a:ext uri="{FF2B5EF4-FFF2-40B4-BE49-F238E27FC236}">
                <a16:creationId xmlns:a16="http://schemas.microsoft.com/office/drawing/2014/main" id="{B773AB25-A422-41AA-9737-5E04C1966DE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7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="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D1377AB-494F-F94F-83EE-FD263E9F9E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2057" y="3308106"/>
            <a:ext cx="7896412" cy="2875639"/>
          </a:xfrm>
          <a:prstGeom prst="rect">
            <a:avLst/>
          </a:prstGeom>
        </p:spPr>
      </p:pic>
      <p:grpSp>
        <p:nvGrpSpPr>
          <p:cNvPr id="69" name="Group 68">
            <a:extLst>
              <a:ext uri="{FF2B5EF4-FFF2-40B4-BE49-F238E27FC236}">
                <a16:creationId xmlns:a16="http://schemas.microsoft.com/office/drawing/2014/main" id="{6AD0D387-1584-4477-B5F8-52B50D4F2205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70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1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82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87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E721EF2-A54C-C04D-AB25-D0448000F1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6" y="618518"/>
            <a:ext cx="2851417" cy="1478570"/>
          </a:xfrm>
        </p:spPr>
        <p:txBody>
          <a:bodyPr>
            <a:normAutofit/>
          </a:bodyPr>
          <a:lstStyle/>
          <a:p>
            <a:r>
              <a:rPr lang="en-US" sz="3200">
                <a:solidFill>
                  <a:srgbClr val="FFFFFF"/>
                </a:solidFill>
              </a:rPr>
              <a:t>SENSOR Basics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ABCE70-2792-C943-A2BC-AC71E223AA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9811" y="2249487"/>
            <a:ext cx="3599907" cy="3957302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Common Sensor pinout: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VCC = power IN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GND = power OUT (Ground)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Out(put) = signal out</a:t>
            </a:r>
          </a:p>
          <a:p>
            <a:r>
              <a:rPr lang="en-US" dirty="0">
                <a:solidFill>
                  <a:srgbClr val="FFFFFF"/>
                </a:solidFill>
              </a:rPr>
              <a:t>Sometimes you get: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A0 = Analog output 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D0 = Digital output</a:t>
            </a:r>
          </a:p>
          <a:p>
            <a:pPr marL="0" indent="0">
              <a:buNone/>
            </a:pPr>
            <a:endParaRPr lang="en-US" sz="2000" dirty="0">
              <a:solidFill>
                <a:srgbClr val="FFFFFF"/>
              </a:solidFill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4D3F840A-8249-4445-B0FF-4F40B9CBFE24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2025" y="233954"/>
            <a:ext cx="4270665" cy="2483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7462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" name="Group 52">
            <a:extLst>
              <a:ext uri="{FF2B5EF4-FFF2-40B4-BE49-F238E27FC236}">
                <a16:creationId xmlns:a16="http://schemas.microsoft.com/office/drawing/2014/main" id="{8E1DDAD8-1D10-4640-A034-BE90015E37B6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54" name="Rectangle 53">
              <a:extLst>
                <a:ext uri="{FF2B5EF4-FFF2-40B4-BE49-F238E27FC236}">
                  <a16:creationId xmlns:a16="http://schemas.microsoft.com/office/drawing/2014/main" id="{52FE7688-721D-4A97-B007-BDE056094DA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3" name="Picture 2">
              <a:extLst>
                <a:ext uri="{FF2B5EF4-FFF2-40B4-BE49-F238E27FC236}">
                  <a16:creationId xmlns:a16="http://schemas.microsoft.com/office/drawing/2014/main" id="{9E73A810-8571-4A9D-A3CB-336933AB4C0E}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p14="http://schemas.microsoft.com/office/powerpoint/2010/main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4" name="Group 56">
            <a:extLst>
              <a:ext uri="{FF2B5EF4-FFF2-40B4-BE49-F238E27FC236}">
                <a16:creationId xmlns:a16="http://schemas.microsoft.com/office/drawing/2014/main" id="{FD642FB6-2808-4BC5-AE0B-7302C24B78A5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0B0B8F04-D9A7-48E5-A29C-51A66B59DFF4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5" name="Freeform 6">
              <a:extLst>
                <a:ext uri="{FF2B5EF4-FFF2-40B4-BE49-F238E27FC236}">
                  <a16:creationId xmlns:a16="http://schemas.microsoft.com/office/drawing/2014/main" id="{D6D18883-6BFF-42BB-8088-FCCF83F9CFC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7">
              <a:extLst>
                <a:ext uri="{FF2B5EF4-FFF2-40B4-BE49-F238E27FC236}">
                  <a16:creationId xmlns:a16="http://schemas.microsoft.com/office/drawing/2014/main" id="{1D0FEFB3-A009-4D0F-9107-C0B17786FB0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Rectangle 60">
              <a:extLst>
                <a:ext uri="{FF2B5EF4-FFF2-40B4-BE49-F238E27FC236}">
                  <a16:creationId xmlns:a16="http://schemas.microsoft.com/office/drawing/2014/main" id="{78E86C7F-B981-4448-8A1A-856F7124FF4A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62" name="Freeform 9">
              <a:extLst>
                <a:ext uri="{FF2B5EF4-FFF2-40B4-BE49-F238E27FC236}">
                  <a16:creationId xmlns:a16="http://schemas.microsoft.com/office/drawing/2014/main" id="{4C6CFFD9-BA00-4184-8310-5FC9550954F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10">
              <a:extLst>
                <a:ext uri="{FF2B5EF4-FFF2-40B4-BE49-F238E27FC236}">
                  <a16:creationId xmlns:a16="http://schemas.microsoft.com/office/drawing/2014/main" id="{A1892DF3-4848-496C-8664-DFD32EE2508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11">
              <a:extLst>
                <a:ext uri="{FF2B5EF4-FFF2-40B4-BE49-F238E27FC236}">
                  <a16:creationId xmlns:a16="http://schemas.microsoft.com/office/drawing/2014/main" id="{D6DB8C30-651E-4D8F-A70C-163FC584273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12">
              <a:extLst>
                <a:ext uri="{FF2B5EF4-FFF2-40B4-BE49-F238E27FC236}">
                  <a16:creationId xmlns:a16="http://schemas.microsoft.com/office/drawing/2014/main" id="{563DFB81-F969-4F44-BA6C-6347956423F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13">
              <a:extLst>
                <a:ext uri="{FF2B5EF4-FFF2-40B4-BE49-F238E27FC236}">
                  <a16:creationId xmlns:a16="http://schemas.microsoft.com/office/drawing/2014/main" id="{8E5DE346-AFCA-40DA-B5E2-93A86EA54C1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14">
              <a:extLst>
                <a:ext uri="{FF2B5EF4-FFF2-40B4-BE49-F238E27FC236}">
                  <a16:creationId xmlns:a16="http://schemas.microsoft.com/office/drawing/2014/main" id="{77A34306-2AE8-43D0-9686-E97B3B53FE3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15">
              <a:extLst>
                <a:ext uri="{FF2B5EF4-FFF2-40B4-BE49-F238E27FC236}">
                  <a16:creationId xmlns:a16="http://schemas.microsoft.com/office/drawing/2014/main" id="{B9CC10F0-FFCD-4CB9-AF4C-22722D20B75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16">
              <a:extLst>
                <a:ext uri="{FF2B5EF4-FFF2-40B4-BE49-F238E27FC236}">
                  <a16:creationId xmlns:a16="http://schemas.microsoft.com/office/drawing/2014/main" id="{2A6B0E38-C962-4491-BFDA-75378B4D674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17">
              <a:extLst>
                <a:ext uri="{FF2B5EF4-FFF2-40B4-BE49-F238E27FC236}">
                  <a16:creationId xmlns:a16="http://schemas.microsoft.com/office/drawing/2014/main" id="{655F640B-8407-487C-8696-F47451478E0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18">
              <a:extLst>
                <a:ext uri="{FF2B5EF4-FFF2-40B4-BE49-F238E27FC236}">
                  <a16:creationId xmlns:a16="http://schemas.microsoft.com/office/drawing/2014/main" id="{FAB4F099-4FF6-4410-A5B9-2A5355719C9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19">
              <a:extLst>
                <a:ext uri="{FF2B5EF4-FFF2-40B4-BE49-F238E27FC236}">
                  <a16:creationId xmlns:a16="http://schemas.microsoft.com/office/drawing/2014/main" id="{6FE80B6E-3DA9-4304-9925-12E578C4E9B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20">
              <a:extLst>
                <a:ext uri="{FF2B5EF4-FFF2-40B4-BE49-F238E27FC236}">
                  <a16:creationId xmlns:a16="http://schemas.microsoft.com/office/drawing/2014/main" id="{67D1CB75-0CBA-4E13-924C-21F221D7BF6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21">
              <a:extLst>
                <a:ext uri="{FF2B5EF4-FFF2-40B4-BE49-F238E27FC236}">
                  <a16:creationId xmlns:a16="http://schemas.microsoft.com/office/drawing/2014/main" id="{F2CC783B-FA45-4777-A76A-982B285C7C4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22">
              <a:extLst>
                <a:ext uri="{FF2B5EF4-FFF2-40B4-BE49-F238E27FC236}">
                  <a16:creationId xmlns:a16="http://schemas.microsoft.com/office/drawing/2014/main" id="{D68F4DD3-D736-4B78-972E-F5128CFBE73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23">
              <a:extLst>
                <a:ext uri="{FF2B5EF4-FFF2-40B4-BE49-F238E27FC236}">
                  <a16:creationId xmlns:a16="http://schemas.microsoft.com/office/drawing/2014/main" id="{B14AF103-15B3-4796-A71A-297D37E1763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24">
              <a:extLst>
                <a:ext uri="{FF2B5EF4-FFF2-40B4-BE49-F238E27FC236}">
                  <a16:creationId xmlns:a16="http://schemas.microsoft.com/office/drawing/2014/main" id="{B0B240FB-0453-4B6F-9F9B-C2C3305AC5E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25">
              <a:extLst>
                <a:ext uri="{FF2B5EF4-FFF2-40B4-BE49-F238E27FC236}">
                  <a16:creationId xmlns:a16="http://schemas.microsoft.com/office/drawing/2014/main" id="{EBBBDCEE-433E-40F3-B49D-375CB162A88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26">
              <a:extLst>
                <a:ext uri="{FF2B5EF4-FFF2-40B4-BE49-F238E27FC236}">
                  <a16:creationId xmlns:a16="http://schemas.microsoft.com/office/drawing/2014/main" id="{09B123C6-141E-4A37-B5A7-27E7764FA1F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27">
              <a:extLst>
                <a:ext uri="{FF2B5EF4-FFF2-40B4-BE49-F238E27FC236}">
                  <a16:creationId xmlns:a16="http://schemas.microsoft.com/office/drawing/2014/main" id="{1FA1F521-36A1-49FF-84A7-229E8970F7C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28">
              <a:extLst>
                <a:ext uri="{FF2B5EF4-FFF2-40B4-BE49-F238E27FC236}">
                  <a16:creationId xmlns:a16="http://schemas.microsoft.com/office/drawing/2014/main" id="{DE512F89-D901-4487-A42C-02345EC5FCD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29">
              <a:extLst>
                <a:ext uri="{FF2B5EF4-FFF2-40B4-BE49-F238E27FC236}">
                  <a16:creationId xmlns:a16="http://schemas.microsoft.com/office/drawing/2014/main" id="{ED3ED0E5-3226-4B78-B3EA-C591824B897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30">
              <a:extLst>
                <a:ext uri="{FF2B5EF4-FFF2-40B4-BE49-F238E27FC236}">
                  <a16:creationId xmlns:a16="http://schemas.microsoft.com/office/drawing/2014/main" id="{9CBB1F68-B6DE-4ECF-B20F-328F9811E2F3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31">
              <a:extLst>
                <a:ext uri="{FF2B5EF4-FFF2-40B4-BE49-F238E27FC236}">
                  <a16:creationId xmlns:a16="http://schemas.microsoft.com/office/drawing/2014/main" id="{A566C551-9523-4D97-A8CF-5C91F436C50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32">
              <a:extLst>
                <a:ext uri="{FF2B5EF4-FFF2-40B4-BE49-F238E27FC236}">
                  <a16:creationId xmlns:a16="http://schemas.microsoft.com/office/drawing/2014/main" id="{9E166BA0-9268-4419-9332-2D30C212397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B700C031-AA54-4DC7-B8A2-2569B3FA653F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87" name="Freeform 34">
              <a:extLst>
                <a:ext uri="{FF2B5EF4-FFF2-40B4-BE49-F238E27FC236}">
                  <a16:creationId xmlns:a16="http://schemas.microsoft.com/office/drawing/2014/main" id="{03045EC8-ECC8-473F-8786-DE266F05B15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35">
              <a:extLst>
                <a:ext uri="{FF2B5EF4-FFF2-40B4-BE49-F238E27FC236}">
                  <a16:creationId xmlns:a16="http://schemas.microsoft.com/office/drawing/2014/main" id="{9337EBA2-5088-4A44-8C0B-A6EE78989CF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36">
              <a:extLst>
                <a:ext uri="{FF2B5EF4-FFF2-40B4-BE49-F238E27FC236}">
                  <a16:creationId xmlns:a16="http://schemas.microsoft.com/office/drawing/2014/main" id="{3486A705-2593-45C9-A13E-8E2FB7C3543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37">
              <a:extLst>
                <a:ext uri="{FF2B5EF4-FFF2-40B4-BE49-F238E27FC236}">
                  <a16:creationId xmlns:a16="http://schemas.microsoft.com/office/drawing/2014/main" id="{F357321C-6DEE-4D02-A997-75E47EE0E0E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38">
              <a:extLst>
                <a:ext uri="{FF2B5EF4-FFF2-40B4-BE49-F238E27FC236}">
                  <a16:creationId xmlns:a16="http://schemas.microsoft.com/office/drawing/2014/main" id="{D0B8F87F-3530-4BCD-A8E5-C1B83707B55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39">
              <a:extLst>
                <a:ext uri="{FF2B5EF4-FFF2-40B4-BE49-F238E27FC236}">
                  <a16:creationId xmlns:a16="http://schemas.microsoft.com/office/drawing/2014/main" id="{5BE86BA3-AB0E-4F70-A552-0D9EB9E98ED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40">
              <a:extLst>
                <a:ext uri="{FF2B5EF4-FFF2-40B4-BE49-F238E27FC236}">
                  <a16:creationId xmlns:a16="http://schemas.microsoft.com/office/drawing/2014/main" id="{DF5FE773-B9AE-4A3F-8EDC-165CE579BDC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41">
              <a:extLst>
                <a:ext uri="{FF2B5EF4-FFF2-40B4-BE49-F238E27FC236}">
                  <a16:creationId xmlns:a16="http://schemas.microsoft.com/office/drawing/2014/main" id="{4A03D7BE-B358-4F8B-85EA-65E0CBF2D1E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42">
              <a:extLst>
                <a:ext uri="{FF2B5EF4-FFF2-40B4-BE49-F238E27FC236}">
                  <a16:creationId xmlns:a16="http://schemas.microsoft.com/office/drawing/2014/main" id="{A6548877-0957-435B-A419-389A278E57E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43">
              <a:extLst>
                <a:ext uri="{FF2B5EF4-FFF2-40B4-BE49-F238E27FC236}">
                  <a16:creationId xmlns:a16="http://schemas.microsoft.com/office/drawing/2014/main" id="{B2D5EA95-9E60-468A-8DA1-40F05C9BDA4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44">
              <a:extLst>
                <a:ext uri="{FF2B5EF4-FFF2-40B4-BE49-F238E27FC236}">
                  <a16:creationId xmlns:a16="http://schemas.microsoft.com/office/drawing/2014/main" id="{C9B409CE-11E5-40D1-8C9B-86614EAE2A3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9E594AF5-DB50-4227-AC2F-10EE5233C41F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99" name="Freeform 46">
              <a:extLst>
                <a:ext uri="{FF2B5EF4-FFF2-40B4-BE49-F238E27FC236}">
                  <a16:creationId xmlns:a16="http://schemas.microsoft.com/office/drawing/2014/main" id="{9335DCAF-74A2-4994-B5BF-1C079A40A54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47">
              <a:extLst>
                <a:ext uri="{FF2B5EF4-FFF2-40B4-BE49-F238E27FC236}">
                  <a16:creationId xmlns:a16="http://schemas.microsoft.com/office/drawing/2014/main" id="{1DC8E1A2-0C6B-4BA9-85F4-3645AED5DEA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48">
              <a:extLst>
                <a:ext uri="{FF2B5EF4-FFF2-40B4-BE49-F238E27FC236}">
                  <a16:creationId xmlns:a16="http://schemas.microsoft.com/office/drawing/2014/main" id="{28F38DE0-3BEE-441A-8212-E77DA2328A3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49">
              <a:extLst>
                <a:ext uri="{FF2B5EF4-FFF2-40B4-BE49-F238E27FC236}">
                  <a16:creationId xmlns:a16="http://schemas.microsoft.com/office/drawing/2014/main" id="{AE81208E-D239-496C-A312-506B0241B31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50">
              <a:extLst>
                <a:ext uri="{FF2B5EF4-FFF2-40B4-BE49-F238E27FC236}">
                  <a16:creationId xmlns:a16="http://schemas.microsoft.com/office/drawing/2014/main" id="{242FE966-DDA4-4668-B8D6-C4B0D4C78E5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51">
              <a:extLst>
                <a:ext uri="{FF2B5EF4-FFF2-40B4-BE49-F238E27FC236}">
                  <a16:creationId xmlns:a16="http://schemas.microsoft.com/office/drawing/2014/main" id="{FB0A5F60-550F-4025-9DCE-6F42A7C0643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52">
              <a:extLst>
                <a:ext uri="{FF2B5EF4-FFF2-40B4-BE49-F238E27FC236}">
                  <a16:creationId xmlns:a16="http://schemas.microsoft.com/office/drawing/2014/main" id="{D7B61D18-4A61-44C9-A809-40639E8C1D9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53">
              <a:extLst>
                <a:ext uri="{FF2B5EF4-FFF2-40B4-BE49-F238E27FC236}">
                  <a16:creationId xmlns:a16="http://schemas.microsoft.com/office/drawing/2014/main" id="{CB26E7EB-DC12-4BA7-B5DE-09EF2C1D0A3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54">
              <a:extLst>
                <a:ext uri="{FF2B5EF4-FFF2-40B4-BE49-F238E27FC236}">
                  <a16:creationId xmlns:a16="http://schemas.microsoft.com/office/drawing/2014/main" id="{921237B4-9D85-4611-851F-5DBD71544AE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55">
              <a:extLst>
                <a:ext uri="{FF2B5EF4-FFF2-40B4-BE49-F238E27FC236}">
                  <a16:creationId xmlns:a16="http://schemas.microsoft.com/office/drawing/2014/main" id="{C91509DE-9FAA-4E84-BCC1-CDDBEA8AC01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56">
              <a:extLst>
                <a:ext uri="{FF2B5EF4-FFF2-40B4-BE49-F238E27FC236}">
                  <a16:creationId xmlns:a16="http://schemas.microsoft.com/office/drawing/2014/main" id="{C7029B06-6A09-4E46-BA86-F3C66DBDD48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57">
              <a:extLst>
                <a:ext uri="{FF2B5EF4-FFF2-40B4-BE49-F238E27FC236}">
                  <a16:creationId xmlns:a16="http://schemas.microsoft.com/office/drawing/2014/main" id="{FF4ACFBF-D1F2-47B1-B0EB-F08C6508BDC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58">
              <a:extLst>
                <a:ext uri="{FF2B5EF4-FFF2-40B4-BE49-F238E27FC236}">
                  <a16:creationId xmlns:a16="http://schemas.microsoft.com/office/drawing/2014/main" id="{A6FD1991-3A0E-4F63-BAD9-A98C2986048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CB13F6E-3879-BD48-B511-F19F8E6DE5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19" y="618518"/>
            <a:ext cx="3084891" cy="1478570"/>
          </a:xfrm>
        </p:spPr>
        <p:txBody>
          <a:bodyPr>
            <a:normAutofit/>
          </a:bodyPr>
          <a:lstStyle/>
          <a:p>
            <a:r>
              <a:rPr lang="en-US" sz="3200"/>
              <a:t>A pinout ‘splainer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7640B6E9-190C-4CED-9DE0-8EEADF42DD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62519" y="2249487"/>
            <a:ext cx="3084892" cy="3541714"/>
          </a:xfrm>
        </p:spPr>
        <p:txBody>
          <a:bodyPr>
            <a:normAutofit/>
          </a:bodyPr>
          <a:lstStyle/>
          <a:p>
            <a:r>
              <a:rPr lang="en-US" sz="1800" dirty="0"/>
              <a:t>Power</a:t>
            </a:r>
          </a:p>
          <a:p>
            <a:endParaRPr lang="en-US" sz="1800" dirty="0"/>
          </a:p>
          <a:p>
            <a:r>
              <a:rPr lang="en-US" sz="1800" dirty="0"/>
              <a:t>Ground</a:t>
            </a:r>
          </a:p>
          <a:p>
            <a:endParaRPr lang="en-US" sz="1800" dirty="0"/>
          </a:p>
          <a:p>
            <a:r>
              <a:rPr lang="en-US" sz="1800" dirty="0"/>
              <a:t>GPIO</a:t>
            </a:r>
          </a:p>
          <a:p>
            <a:endParaRPr lang="en-US" sz="1800" dirty="0"/>
          </a:p>
          <a:p>
            <a:r>
              <a:rPr lang="en-US" sz="1800" dirty="0"/>
              <a:t>Alternate Functions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DD77DF-D603-5C48-94C2-672C9B759EF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2" r="4348" b="2"/>
          <a:stretch/>
        </p:blipFill>
        <p:spPr>
          <a:xfrm>
            <a:off x="-5597" y="10"/>
            <a:ext cx="7558541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933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ound Diagonal Corner Rectangle 11">
            <a:extLst>
              <a:ext uri="{FF2B5EF4-FFF2-40B4-BE49-F238E27FC236}">
                <a16:creationId xmlns:a16="http://schemas.microsoft.com/office/drawing/2014/main" id="{E704FA00-F5B1-4BF3-BFB2-F832D367024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1A505E-BCDA-DE4A-9332-22E33D69C8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9868" y="1552074"/>
            <a:ext cx="3240165" cy="39756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5825CD2-CBCD-5C45-A512-EFEAF8E929C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718" t="8508" r="3988" b="4926"/>
          <a:stretch/>
        </p:blipFill>
        <p:spPr>
          <a:xfrm rot="5400000">
            <a:off x="3777268" y="1916695"/>
            <a:ext cx="4054727" cy="31673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4F13B3-05C0-ED44-940F-07E992815B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6041" y="618518"/>
            <a:ext cx="3281003" cy="1478570"/>
          </a:xfrm>
        </p:spPr>
        <p:txBody>
          <a:bodyPr anchor="b">
            <a:normAutofit/>
          </a:bodyPr>
          <a:lstStyle/>
          <a:p>
            <a:r>
              <a:rPr lang="en-US" sz="2800" dirty="0"/>
              <a:t>Slapping it all together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70E58A81-AE4F-48EB-A66F-337971CCB1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36041" y="3668486"/>
            <a:ext cx="3281004" cy="93617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KISS – keep it simple, son!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8547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12">
            <a:extLst>
              <a:ext uri="{FF2B5EF4-FFF2-40B4-BE49-F238E27FC236}">
                <a16:creationId xmlns:a16="http://schemas.microsoft.com/office/drawing/2014/main" id="{C2E4E997-8672-4FFD-B8EC-9932A8E4714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FE6BA9E6-1D9E-4D30-B528-D49FA1342E4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" name="Content Placeholder 4">
            <a:extLst>
              <a:ext uri="{FF2B5EF4-FFF2-40B4-BE49-F238E27FC236}">
                <a16:creationId xmlns:a16="http://schemas.microsoft.com/office/drawing/2014/main" id="{FED2ED0A-B803-3E46-99BD-33FDC1918C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284861"/>
            <a:ext cx="5456279" cy="426332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75" name="Group 16">
            <a:extLst>
              <a:ext uri="{FF2B5EF4-FFF2-40B4-BE49-F238E27FC236}">
                <a16:creationId xmlns:a16="http://schemas.microsoft.com/office/drawing/2014/main" id="{453E4DEE-E996-40F8-8635-0FF43D7348F9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8" name="Rectangle 5">
              <a:extLst>
                <a:ext uri="{FF2B5EF4-FFF2-40B4-BE49-F238E27FC236}">
                  <a16:creationId xmlns:a16="http://schemas.microsoft.com/office/drawing/2014/main" id="{08BD1D3E-43CE-49EB-A424-0738950C6424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E9182037-E3FA-489A-95D5-29E4248420D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E8864E76-AD7F-4BEE-B3F6-A78FA42AEFA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8">
              <a:extLst>
                <a:ext uri="{FF2B5EF4-FFF2-40B4-BE49-F238E27FC236}">
                  <a16:creationId xmlns:a16="http://schemas.microsoft.com/office/drawing/2014/main" id="{8AD071B3-046D-4479-91FE-01E9AD7C8AA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91D776F5-E902-4A4D-A75D-A46E063C9F3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EBED8F24-A998-4952-AB68-E2074F0746F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74D7A646-8CDC-49B3-9C44-3EF38DB4264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D4E99D14-E4F4-419B-9AAF-8D1CEAB28A2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3">
              <a:extLst>
                <a:ext uri="{FF2B5EF4-FFF2-40B4-BE49-F238E27FC236}">
                  <a16:creationId xmlns:a16="http://schemas.microsoft.com/office/drawing/2014/main" id="{377E106C-5445-4A52-9F7E-DA173874429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4">
              <a:extLst>
                <a:ext uri="{FF2B5EF4-FFF2-40B4-BE49-F238E27FC236}">
                  <a16:creationId xmlns:a16="http://schemas.microsoft.com/office/drawing/2014/main" id="{752BFE96-D378-4BAE-A64B-F851A34C477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5">
              <a:extLst>
                <a:ext uri="{FF2B5EF4-FFF2-40B4-BE49-F238E27FC236}">
                  <a16:creationId xmlns:a16="http://schemas.microsoft.com/office/drawing/2014/main" id="{B88FFB19-5A5E-4078-B467-9D4ABD21BD9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Line 16">
              <a:extLst>
                <a:ext uri="{FF2B5EF4-FFF2-40B4-BE49-F238E27FC236}">
                  <a16:creationId xmlns:a16="http://schemas.microsoft.com/office/drawing/2014/main" id="{11042975-3D19-4728-BCDA-D3F5CD633EDB}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0" name="Freeform 17">
              <a:extLst>
                <a:ext uri="{FF2B5EF4-FFF2-40B4-BE49-F238E27FC236}">
                  <a16:creationId xmlns:a16="http://schemas.microsoft.com/office/drawing/2014/main" id="{A28972BD-D2E1-4DCA-A907-2E3B6F60664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8">
              <a:extLst>
                <a:ext uri="{FF2B5EF4-FFF2-40B4-BE49-F238E27FC236}">
                  <a16:creationId xmlns:a16="http://schemas.microsoft.com/office/drawing/2014/main" id="{1C806824-5C2D-4747-B038-69EE4074B36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19">
              <a:extLst>
                <a:ext uri="{FF2B5EF4-FFF2-40B4-BE49-F238E27FC236}">
                  <a16:creationId xmlns:a16="http://schemas.microsoft.com/office/drawing/2014/main" id="{3B33F710-16D7-4F48-BFCA-66C9CA2352C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0">
              <a:extLst>
                <a:ext uri="{FF2B5EF4-FFF2-40B4-BE49-F238E27FC236}">
                  <a16:creationId xmlns:a16="http://schemas.microsoft.com/office/drawing/2014/main" id="{6C8C8ED4-90FA-4E97-AAF0-D5D51E6A935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Rectangle 21">
              <a:extLst>
                <a:ext uri="{FF2B5EF4-FFF2-40B4-BE49-F238E27FC236}">
                  <a16:creationId xmlns:a16="http://schemas.microsoft.com/office/drawing/2014/main" id="{6C5EB9C1-B25F-4172-8A96-5950ECC828FC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5" name="Freeform 22">
              <a:extLst>
                <a:ext uri="{FF2B5EF4-FFF2-40B4-BE49-F238E27FC236}">
                  <a16:creationId xmlns:a16="http://schemas.microsoft.com/office/drawing/2014/main" id="{097E6E8A-9373-4655-882B-21715CCE97E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3">
              <a:extLst>
                <a:ext uri="{FF2B5EF4-FFF2-40B4-BE49-F238E27FC236}">
                  <a16:creationId xmlns:a16="http://schemas.microsoft.com/office/drawing/2014/main" id="{EB8CC766-1206-4372-ACAF-8230AF4D542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4">
              <a:extLst>
                <a:ext uri="{FF2B5EF4-FFF2-40B4-BE49-F238E27FC236}">
                  <a16:creationId xmlns:a16="http://schemas.microsoft.com/office/drawing/2014/main" id="{1C8E2511-2489-47B2-9C19-C410910DD90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5">
              <a:extLst>
                <a:ext uri="{FF2B5EF4-FFF2-40B4-BE49-F238E27FC236}">
                  <a16:creationId xmlns:a16="http://schemas.microsoft.com/office/drawing/2014/main" id="{D7820196-0A47-47EF-832C-A688E8977D6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6">
              <a:extLst>
                <a:ext uri="{FF2B5EF4-FFF2-40B4-BE49-F238E27FC236}">
                  <a16:creationId xmlns:a16="http://schemas.microsoft.com/office/drawing/2014/main" id="{4982E0BF-34AE-48A3-AD6B-E0F3CD05DB3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7">
              <a:extLst>
                <a:ext uri="{FF2B5EF4-FFF2-40B4-BE49-F238E27FC236}">
                  <a16:creationId xmlns:a16="http://schemas.microsoft.com/office/drawing/2014/main" id="{CD34643B-9DF2-4310-8868-48252C3393F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8">
              <a:extLst>
                <a:ext uri="{FF2B5EF4-FFF2-40B4-BE49-F238E27FC236}">
                  <a16:creationId xmlns:a16="http://schemas.microsoft.com/office/drawing/2014/main" id="{4E020C4E-AF64-44A8-B830-779541D8D54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9">
              <a:extLst>
                <a:ext uri="{FF2B5EF4-FFF2-40B4-BE49-F238E27FC236}">
                  <a16:creationId xmlns:a16="http://schemas.microsoft.com/office/drawing/2014/main" id="{D97BC3D3-B1B3-4825-9169-BBEF1DBCF05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0">
              <a:extLst>
                <a:ext uri="{FF2B5EF4-FFF2-40B4-BE49-F238E27FC236}">
                  <a16:creationId xmlns:a16="http://schemas.microsoft.com/office/drawing/2014/main" id="{A750DC4F-1DAF-470E-98C6-6C68DEB9336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1">
              <a:extLst>
                <a:ext uri="{FF2B5EF4-FFF2-40B4-BE49-F238E27FC236}">
                  <a16:creationId xmlns:a16="http://schemas.microsoft.com/office/drawing/2014/main" id="{2F99594A-5BBD-4E10-A818-8BE52B7D952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7E49EED-3C97-1F44-A27C-BB0E55C0A8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4459286" cy="1478570"/>
          </a:xfrm>
        </p:spPr>
        <p:txBody>
          <a:bodyPr>
            <a:normAutofit/>
          </a:bodyPr>
          <a:lstStyle/>
          <a:p>
            <a:r>
              <a:rPr lang="en-US" sz="3200"/>
              <a:t>Now we have a Fancy Brick</a:t>
            </a:r>
          </a:p>
        </p:txBody>
      </p:sp>
      <p:sp>
        <p:nvSpPr>
          <p:cNvPr id="76" name="Content Placeholder 9">
            <a:extLst>
              <a:ext uri="{FF2B5EF4-FFF2-40B4-BE49-F238E27FC236}">
                <a16:creationId xmlns:a16="http://schemas.microsoft.com/office/drawing/2014/main" id="{1BB527A4-FB5D-4B1A-8781-55DEEF70D0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4459287" cy="3965046"/>
          </a:xfrm>
        </p:spPr>
        <p:txBody>
          <a:bodyPr>
            <a:noAutofit/>
          </a:bodyPr>
          <a:lstStyle/>
          <a:p>
            <a:r>
              <a:rPr lang="en-US" dirty="0"/>
              <a:t>It looks cool!</a:t>
            </a:r>
          </a:p>
          <a:p>
            <a:endParaRPr lang="en-US" dirty="0"/>
          </a:p>
          <a:p>
            <a:r>
              <a:rPr lang="en-US" dirty="0"/>
              <a:t>It matches the picture</a:t>
            </a:r>
          </a:p>
          <a:p>
            <a:endParaRPr lang="en-US" dirty="0"/>
          </a:p>
          <a:p>
            <a:r>
              <a:rPr lang="en-US" dirty="0"/>
              <a:t>It doesn’t do anything</a:t>
            </a:r>
          </a:p>
          <a:p>
            <a:endParaRPr lang="en-US" dirty="0"/>
          </a:p>
          <a:p>
            <a:r>
              <a:rPr lang="en-US" dirty="0"/>
              <a:t>Yet!</a:t>
            </a:r>
          </a:p>
        </p:txBody>
      </p:sp>
    </p:spTree>
    <p:extLst>
      <p:ext uri="{BB962C8B-B14F-4D97-AF65-F5344CB8AC3E}">
        <p14:creationId xmlns:p14="http://schemas.microsoft.com/office/powerpoint/2010/main" val="1576595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7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0BCE8-EF15-9342-AAB5-BA1506737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298" y="2744484"/>
            <a:ext cx="2851417" cy="1478570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Take 15 more minutes to celebrate!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CA61AF-3B6F-CF43-AF8E-527223B9E7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0496" y="1408606"/>
            <a:ext cx="7378357" cy="4150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539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54E6EFF-83FD-8B46-8A8D-A29CDE5CBB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1411" y="2775880"/>
            <a:ext cx="4689234" cy="2496864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40519DB-929B-8D42-B3C6-F299B1ACB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US"/>
              <a:t>before we begin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4C8257-F1D5-9444-A84F-9998F2D3A6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6727" y="2249487"/>
            <a:ext cx="4710683" cy="3541714"/>
          </a:xfrm>
        </p:spPr>
        <p:txBody>
          <a:bodyPr>
            <a:normAutofit/>
          </a:bodyPr>
          <a:lstStyle/>
          <a:p>
            <a:r>
              <a:rPr lang="en-US" dirty="0"/>
              <a:t>Logistics and important info</a:t>
            </a:r>
          </a:p>
          <a:p>
            <a:endParaRPr lang="en-US" dirty="0"/>
          </a:p>
          <a:p>
            <a:r>
              <a:rPr lang="en-US" dirty="0"/>
              <a:t>Introductions</a:t>
            </a:r>
          </a:p>
          <a:p>
            <a:pPr lvl="1"/>
            <a:r>
              <a:rPr lang="en-US" dirty="0"/>
              <a:t>Name</a:t>
            </a:r>
          </a:p>
          <a:p>
            <a:pPr lvl="1"/>
            <a:r>
              <a:rPr lang="en-US" dirty="0"/>
              <a:t>What do you want to learn today?</a:t>
            </a:r>
          </a:p>
          <a:p>
            <a:pPr lvl="1"/>
            <a:r>
              <a:rPr lang="en-US" dirty="0"/>
              <a:t>What is the last book you read?</a:t>
            </a:r>
          </a:p>
        </p:txBody>
      </p:sp>
    </p:spTree>
    <p:extLst>
      <p:ext uri="{BB962C8B-B14F-4D97-AF65-F5344CB8AC3E}">
        <p14:creationId xmlns:p14="http://schemas.microsoft.com/office/powerpoint/2010/main" val="1435407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6697F791-5FFA-4164-899F-EB52EA72B02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="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B773AB25-A422-41AA-9737-5E04C1966DE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="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A9636054-8421-D842-A892-03FD072D7C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6835" y="23283"/>
            <a:ext cx="6820430" cy="6820430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6AD0D387-1584-4477-B5F8-52B50D4F2205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2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3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4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9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460BCE8-EF15-9342-AAB5-BA1506737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298" y="2744484"/>
            <a:ext cx="2851417" cy="1478570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Take 15 minutes to RECOVER!</a:t>
            </a:r>
          </a:p>
        </p:txBody>
      </p:sp>
    </p:spTree>
    <p:extLst>
      <p:ext uri="{BB962C8B-B14F-4D97-AF65-F5344CB8AC3E}">
        <p14:creationId xmlns:p14="http://schemas.microsoft.com/office/powerpoint/2010/main" val="34166645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E29800-E606-0F48-B483-BA8E9D941F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power!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97C0AD-A578-0B4F-AFB0-F4C0A16605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9294" y="1839166"/>
            <a:ext cx="5847450" cy="3541714"/>
          </a:xfrm>
        </p:spPr>
        <p:txBody>
          <a:bodyPr>
            <a:normAutofit/>
          </a:bodyPr>
          <a:lstStyle/>
          <a:p>
            <a:r>
              <a:rPr lang="en-US" sz="2800" dirty="0"/>
              <a:t>How do we “build” software?</a:t>
            </a:r>
          </a:p>
          <a:p>
            <a:endParaRPr lang="en-US" sz="2800" dirty="0"/>
          </a:p>
          <a:p>
            <a:r>
              <a:rPr lang="en-US" sz="2800" dirty="0"/>
              <a:t>What are the resources you need?</a:t>
            </a:r>
          </a:p>
          <a:p>
            <a:endParaRPr lang="en-US" sz="2800" dirty="0"/>
          </a:p>
          <a:p>
            <a:r>
              <a:rPr lang="en-US" sz="2800" dirty="0"/>
              <a:t>Keeping track of code?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B8D817-8E56-3148-B33E-DA63AB5153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427" y="858665"/>
            <a:ext cx="3577881" cy="31616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D119FFF-34F9-9E44-99DF-72FED0D3F3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3999" y="0"/>
            <a:ext cx="1626824" cy="6882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885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8E1DDAD8-1D10-4640-A034-BE90015E37B6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4" name="Rectangle 13">
              <a:extLst>
                <a:ext uri="{FF2B5EF4-FFF2-40B4-BE49-F238E27FC236}">
                  <a16:creationId xmlns:a16="http://schemas.microsoft.com/office/drawing/2014/main" id="{52FE7688-721D-4A97-B007-BDE056094DA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" name="Picture 2">
              <a:extLst>
                <a:ext uri="{FF2B5EF4-FFF2-40B4-BE49-F238E27FC236}">
                  <a16:creationId xmlns:a16="http://schemas.microsoft.com/office/drawing/2014/main" id="{9E73A810-8571-4A9D-A3CB-336933AB4C0E}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:p14="http://schemas.microsoft.com/office/powerpoint/2010/main" xmlns="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D642FB6-2808-4BC5-AE0B-7302C24B78A5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B0B8F04-D9A7-48E5-A29C-51A66B59DFF4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D6D18883-6BFF-42BB-8088-FCCF83F9CFC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1D0FEFB3-A009-4D0F-9107-C0B17786FB0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8E86C7F-B981-4448-8A1A-856F7124FF4A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4C6CFFD9-BA00-4184-8310-5FC9550954F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A1892DF3-4848-496C-8664-DFD32EE2508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D6DB8C30-651E-4D8F-A70C-163FC584273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563DFB81-F969-4F44-BA6C-6347956423F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3">
              <a:extLst>
                <a:ext uri="{FF2B5EF4-FFF2-40B4-BE49-F238E27FC236}">
                  <a16:creationId xmlns:a16="http://schemas.microsoft.com/office/drawing/2014/main" id="{8E5DE346-AFCA-40DA-B5E2-93A86EA54C1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4">
              <a:extLst>
                <a:ext uri="{FF2B5EF4-FFF2-40B4-BE49-F238E27FC236}">
                  <a16:creationId xmlns:a16="http://schemas.microsoft.com/office/drawing/2014/main" id="{77A34306-2AE8-43D0-9686-E97B3B53FE3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5">
              <a:extLst>
                <a:ext uri="{FF2B5EF4-FFF2-40B4-BE49-F238E27FC236}">
                  <a16:creationId xmlns:a16="http://schemas.microsoft.com/office/drawing/2014/main" id="{B9CC10F0-FFCD-4CB9-AF4C-22722D20B75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6">
              <a:extLst>
                <a:ext uri="{FF2B5EF4-FFF2-40B4-BE49-F238E27FC236}">
                  <a16:creationId xmlns:a16="http://schemas.microsoft.com/office/drawing/2014/main" id="{2A6B0E38-C962-4491-BFDA-75378B4D674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7">
              <a:extLst>
                <a:ext uri="{FF2B5EF4-FFF2-40B4-BE49-F238E27FC236}">
                  <a16:creationId xmlns:a16="http://schemas.microsoft.com/office/drawing/2014/main" id="{655F640B-8407-487C-8696-F47451478E0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8">
              <a:extLst>
                <a:ext uri="{FF2B5EF4-FFF2-40B4-BE49-F238E27FC236}">
                  <a16:creationId xmlns:a16="http://schemas.microsoft.com/office/drawing/2014/main" id="{FAB4F099-4FF6-4410-A5B9-2A5355719C9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19">
              <a:extLst>
                <a:ext uri="{FF2B5EF4-FFF2-40B4-BE49-F238E27FC236}">
                  <a16:creationId xmlns:a16="http://schemas.microsoft.com/office/drawing/2014/main" id="{6FE80B6E-3DA9-4304-9925-12E578C4E9B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0">
              <a:extLst>
                <a:ext uri="{FF2B5EF4-FFF2-40B4-BE49-F238E27FC236}">
                  <a16:creationId xmlns:a16="http://schemas.microsoft.com/office/drawing/2014/main" id="{67D1CB75-0CBA-4E13-924C-21F221D7BF6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1">
              <a:extLst>
                <a:ext uri="{FF2B5EF4-FFF2-40B4-BE49-F238E27FC236}">
                  <a16:creationId xmlns:a16="http://schemas.microsoft.com/office/drawing/2014/main" id="{F2CC783B-FA45-4777-A76A-982B285C7C4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2">
              <a:extLst>
                <a:ext uri="{FF2B5EF4-FFF2-40B4-BE49-F238E27FC236}">
                  <a16:creationId xmlns:a16="http://schemas.microsoft.com/office/drawing/2014/main" id="{D68F4DD3-D736-4B78-972E-F5128CFBE73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3">
              <a:extLst>
                <a:ext uri="{FF2B5EF4-FFF2-40B4-BE49-F238E27FC236}">
                  <a16:creationId xmlns:a16="http://schemas.microsoft.com/office/drawing/2014/main" id="{B14AF103-15B3-4796-A71A-297D37E1763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4">
              <a:extLst>
                <a:ext uri="{FF2B5EF4-FFF2-40B4-BE49-F238E27FC236}">
                  <a16:creationId xmlns:a16="http://schemas.microsoft.com/office/drawing/2014/main" id="{B0B240FB-0453-4B6F-9F9B-C2C3305AC5E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5">
              <a:extLst>
                <a:ext uri="{FF2B5EF4-FFF2-40B4-BE49-F238E27FC236}">
                  <a16:creationId xmlns:a16="http://schemas.microsoft.com/office/drawing/2014/main" id="{EBBBDCEE-433E-40F3-B49D-375CB162A88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6">
              <a:extLst>
                <a:ext uri="{FF2B5EF4-FFF2-40B4-BE49-F238E27FC236}">
                  <a16:creationId xmlns:a16="http://schemas.microsoft.com/office/drawing/2014/main" id="{09B123C6-141E-4A37-B5A7-27E7764FA1F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7">
              <a:extLst>
                <a:ext uri="{FF2B5EF4-FFF2-40B4-BE49-F238E27FC236}">
                  <a16:creationId xmlns:a16="http://schemas.microsoft.com/office/drawing/2014/main" id="{1FA1F521-36A1-49FF-84A7-229E8970F7C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8">
              <a:extLst>
                <a:ext uri="{FF2B5EF4-FFF2-40B4-BE49-F238E27FC236}">
                  <a16:creationId xmlns:a16="http://schemas.microsoft.com/office/drawing/2014/main" id="{DE512F89-D901-4487-A42C-02345EC5FCD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9">
              <a:extLst>
                <a:ext uri="{FF2B5EF4-FFF2-40B4-BE49-F238E27FC236}">
                  <a16:creationId xmlns:a16="http://schemas.microsoft.com/office/drawing/2014/main" id="{ED3ED0E5-3226-4B78-B3EA-C591824B897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0">
              <a:extLst>
                <a:ext uri="{FF2B5EF4-FFF2-40B4-BE49-F238E27FC236}">
                  <a16:creationId xmlns:a16="http://schemas.microsoft.com/office/drawing/2014/main" id="{9CBB1F68-B6DE-4ECF-B20F-328F9811E2F3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1">
              <a:extLst>
                <a:ext uri="{FF2B5EF4-FFF2-40B4-BE49-F238E27FC236}">
                  <a16:creationId xmlns:a16="http://schemas.microsoft.com/office/drawing/2014/main" id="{A566C551-9523-4D97-A8CF-5C91F436C50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2">
              <a:extLst>
                <a:ext uri="{FF2B5EF4-FFF2-40B4-BE49-F238E27FC236}">
                  <a16:creationId xmlns:a16="http://schemas.microsoft.com/office/drawing/2014/main" id="{9E166BA0-9268-4419-9332-2D30C212397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B700C031-AA54-4DC7-B8A2-2569B3FA653F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7" name="Freeform 34">
              <a:extLst>
                <a:ext uri="{FF2B5EF4-FFF2-40B4-BE49-F238E27FC236}">
                  <a16:creationId xmlns:a16="http://schemas.microsoft.com/office/drawing/2014/main" id="{03045EC8-ECC8-473F-8786-DE266F05B15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5">
              <a:extLst>
                <a:ext uri="{FF2B5EF4-FFF2-40B4-BE49-F238E27FC236}">
                  <a16:creationId xmlns:a16="http://schemas.microsoft.com/office/drawing/2014/main" id="{9337EBA2-5088-4A44-8C0B-A6EE78989CF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6">
              <a:extLst>
                <a:ext uri="{FF2B5EF4-FFF2-40B4-BE49-F238E27FC236}">
                  <a16:creationId xmlns:a16="http://schemas.microsoft.com/office/drawing/2014/main" id="{3486A705-2593-45C9-A13E-8E2FB7C3543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37">
              <a:extLst>
                <a:ext uri="{FF2B5EF4-FFF2-40B4-BE49-F238E27FC236}">
                  <a16:creationId xmlns:a16="http://schemas.microsoft.com/office/drawing/2014/main" id="{F357321C-6DEE-4D02-A997-75E47EE0E0E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38">
              <a:extLst>
                <a:ext uri="{FF2B5EF4-FFF2-40B4-BE49-F238E27FC236}">
                  <a16:creationId xmlns:a16="http://schemas.microsoft.com/office/drawing/2014/main" id="{D0B8F87F-3530-4BCD-A8E5-C1B83707B55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39">
              <a:extLst>
                <a:ext uri="{FF2B5EF4-FFF2-40B4-BE49-F238E27FC236}">
                  <a16:creationId xmlns:a16="http://schemas.microsoft.com/office/drawing/2014/main" id="{5BE86BA3-AB0E-4F70-A552-0D9EB9E98ED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0">
              <a:extLst>
                <a:ext uri="{FF2B5EF4-FFF2-40B4-BE49-F238E27FC236}">
                  <a16:creationId xmlns:a16="http://schemas.microsoft.com/office/drawing/2014/main" id="{DF5FE773-B9AE-4A3F-8EDC-165CE579BDC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1">
              <a:extLst>
                <a:ext uri="{FF2B5EF4-FFF2-40B4-BE49-F238E27FC236}">
                  <a16:creationId xmlns:a16="http://schemas.microsoft.com/office/drawing/2014/main" id="{4A03D7BE-B358-4F8B-85EA-65E0CBF2D1E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2">
              <a:extLst>
                <a:ext uri="{FF2B5EF4-FFF2-40B4-BE49-F238E27FC236}">
                  <a16:creationId xmlns:a16="http://schemas.microsoft.com/office/drawing/2014/main" id="{A6548877-0957-435B-A419-389A278E57E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3">
              <a:extLst>
                <a:ext uri="{FF2B5EF4-FFF2-40B4-BE49-F238E27FC236}">
                  <a16:creationId xmlns:a16="http://schemas.microsoft.com/office/drawing/2014/main" id="{B2D5EA95-9E60-468A-8DA1-40F05C9BDA4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4">
              <a:extLst>
                <a:ext uri="{FF2B5EF4-FFF2-40B4-BE49-F238E27FC236}">
                  <a16:creationId xmlns:a16="http://schemas.microsoft.com/office/drawing/2014/main" id="{C9B409CE-11E5-40D1-8C9B-86614EAE2A3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9E594AF5-DB50-4227-AC2F-10EE5233C41F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9" name="Freeform 46">
              <a:extLst>
                <a:ext uri="{FF2B5EF4-FFF2-40B4-BE49-F238E27FC236}">
                  <a16:creationId xmlns:a16="http://schemas.microsoft.com/office/drawing/2014/main" id="{9335DCAF-74A2-4994-B5BF-1C079A40A54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47">
              <a:extLst>
                <a:ext uri="{FF2B5EF4-FFF2-40B4-BE49-F238E27FC236}">
                  <a16:creationId xmlns:a16="http://schemas.microsoft.com/office/drawing/2014/main" id="{1DC8E1A2-0C6B-4BA9-85F4-3645AED5DEA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48">
              <a:extLst>
                <a:ext uri="{FF2B5EF4-FFF2-40B4-BE49-F238E27FC236}">
                  <a16:creationId xmlns:a16="http://schemas.microsoft.com/office/drawing/2014/main" id="{28F38DE0-3BEE-441A-8212-E77DA2328A3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49">
              <a:extLst>
                <a:ext uri="{FF2B5EF4-FFF2-40B4-BE49-F238E27FC236}">
                  <a16:creationId xmlns:a16="http://schemas.microsoft.com/office/drawing/2014/main" id="{AE81208E-D239-496C-A312-506B0241B31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0">
              <a:extLst>
                <a:ext uri="{FF2B5EF4-FFF2-40B4-BE49-F238E27FC236}">
                  <a16:creationId xmlns:a16="http://schemas.microsoft.com/office/drawing/2014/main" id="{242FE966-DDA4-4668-B8D6-C4B0D4C78E5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1">
              <a:extLst>
                <a:ext uri="{FF2B5EF4-FFF2-40B4-BE49-F238E27FC236}">
                  <a16:creationId xmlns:a16="http://schemas.microsoft.com/office/drawing/2014/main" id="{FB0A5F60-550F-4025-9DCE-6F42A7C0643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2">
              <a:extLst>
                <a:ext uri="{FF2B5EF4-FFF2-40B4-BE49-F238E27FC236}">
                  <a16:creationId xmlns:a16="http://schemas.microsoft.com/office/drawing/2014/main" id="{D7B61D18-4A61-44C9-A809-40639E8C1D9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3">
              <a:extLst>
                <a:ext uri="{FF2B5EF4-FFF2-40B4-BE49-F238E27FC236}">
                  <a16:creationId xmlns:a16="http://schemas.microsoft.com/office/drawing/2014/main" id="{CB26E7EB-DC12-4BA7-B5DE-09EF2C1D0A3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4">
              <a:extLst>
                <a:ext uri="{FF2B5EF4-FFF2-40B4-BE49-F238E27FC236}">
                  <a16:creationId xmlns:a16="http://schemas.microsoft.com/office/drawing/2014/main" id="{921237B4-9D85-4611-851F-5DBD71544AE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55">
              <a:extLst>
                <a:ext uri="{FF2B5EF4-FFF2-40B4-BE49-F238E27FC236}">
                  <a16:creationId xmlns:a16="http://schemas.microsoft.com/office/drawing/2014/main" id="{C91509DE-9FAA-4E84-BCC1-CDDBEA8AC01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56">
              <a:extLst>
                <a:ext uri="{FF2B5EF4-FFF2-40B4-BE49-F238E27FC236}">
                  <a16:creationId xmlns:a16="http://schemas.microsoft.com/office/drawing/2014/main" id="{C7029B06-6A09-4E46-BA86-F3C66DBDD48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57">
              <a:extLst>
                <a:ext uri="{FF2B5EF4-FFF2-40B4-BE49-F238E27FC236}">
                  <a16:creationId xmlns:a16="http://schemas.microsoft.com/office/drawing/2014/main" id="{FF4ACFBF-D1F2-47B1-B0EB-F08C6508BDC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58">
              <a:extLst>
                <a:ext uri="{FF2B5EF4-FFF2-40B4-BE49-F238E27FC236}">
                  <a16:creationId xmlns:a16="http://schemas.microsoft.com/office/drawing/2014/main" id="{A6FD1991-3A0E-4F63-BAD9-A98C2986048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F6416E3-221E-054D-B1F4-4B19FE9AEB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19" y="618518"/>
            <a:ext cx="3859367" cy="1478570"/>
          </a:xfrm>
        </p:spPr>
        <p:txBody>
          <a:bodyPr>
            <a:normAutofit/>
          </a:bodyPr>
          <a:lstStyle/>
          <a:p>
            <a:r>
              <a:rPr lang="en-US" sz="3200" dirty="0"/>
              <a:t>Software BASICS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19F827B3-9A96-42E5-8441-209C6E06ED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62519" y="2249486"/>
            <a:ext cx="3957732" cy="4370389"/>
          </a:xfrm>
        </p:spPr>
        <p:txBody>
          <a:bodyPr>
            <a:noAutofit/>
          </a:bodyPr>
          <a:lstStyle/>
          <a:p>
            <a:r>
              <a:rPr lang="en-US" sz="2800" dirty="0"/>
              <a:t>Variables</a:t>
            </a:r>
          </a:p>
          <a:p>
            <a:endParaRPr lang="en-US" sz="2800" dirty="0"/>
          </a:p>
          <a:p>
            <a:r>
              <a:rPr lang="en-US" sz="2800" dirty="0"/>
              <a:t>Functions</a:t>
            </a:r>
          </a:p>
          <a:p>
            <a:endParaRPr lang="en-US" sz="2800" dirty="0"/>
          </a:p>
          <a:p>
            <a:r>
              <a:rPr lang="en-US" sz="2800" dirty="0"/>
              <a:t>Inputs</a:t>
            </a:r>
          </a:p>
          <a:p>
            <a:endParaRPr lang="en-US" sz="2800" dirty="0"/>
          </a:p>
          <a:p>
            <a:r>
              <a:rPr lang="en-US" sz="2800" dirty="0"/>
              <a:t>Outputs</a:t>
            </a:r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202F872B-0896-5945-B599-B016ED4F78E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1827" r="-1" b="5606"/>
          <a:stretch/>
        </p:blipFill>
        <p:spPr>
          <a:xfrm>
            <a:off x="-5597" y="10"/>
            <a:ext cx="7558541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01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9B6926-159B-D94C-A832-73C079231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7430" y="-147026"/>
            <a:ext cx="9905998" cy="1478570"/>
          </a:xfrm>
        </p:spPr>
        <p:txBody>
          <a:bodyPr/>
          <a:lstStyle/>
          <a:p>
            <a:r>
              <a:rPr lang="en-US" dirty="0"/>
              <a:t>Why Python?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45DD585-E4D8-134C-B7BF-FC81E16398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1439" y="1073889"/>
            <a:ext cx="5605947" cy="3498111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042D803-738E-0E45-A25B-D7E526A9D5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0429" y="0"/>
            <a:ext cx="6041571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F954AD3-CD81-2146-B41E-50DCFA757D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2162" y="4802315"/>
            <a:ext cx="2984500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157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CA0030A-B395-924E-8808-5C92B663A05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06" r="3" b="3"/>
          <a:stretch/>
        </p:blipFill>
        <p:spPr>
          <a:xfrm>
            <a:off x="6328065" y="3492821"/>
            <a:ext cx="4696352" cy="3205496"/>
          </a:xfrm>
          <a:custGeom>
            <a:avLst/>
            <a:gdLst>
              <a:gd name="connsiteX0" fmla="*/ 0 w 3425199"/>
              <a:gd name="connsiteY0" fmla="*/ 0 h 2337870"/>
              <a:gd name="connsiteX1" fmla="*/ 3425199 w 3425199"/>
              <a:gd name="connsiteY1" fmla="*/ 0 h 2337870"/>
              <a:gd name="connsiteX2" fmla="*/ 3425199 w 3425199"/>
              <a:gd name="connsiteY2" fmla="*/ 2171405 h 2337870"/>
              <a:gd name="connsiteX3" fmla="*/ 3258734 w 3425199"/>
              <a:gd name="connsiteY3" fmla="*/ 2337870 h 2337870"/>
              <a:gd name="connsiteX4" fmla="*/ 0 w 3425199"/>
              <a:gd name="connsiteY4" fmla="*/ 2337870 h 2337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25199" h="2337870">
                <a:moveTo>
                  <a:pt x="0" y="0"/>
                </a:moveTo>
                <a:lnTo>
                  <a:pt x="3425199" y="0"/>
                </a:lnTo>
                <a:lnTo>
                  <a:pt x="3425199" y="2171405"/>
                </a:lnTo>
                <a:cubicBezTo>
                  <a:pt x="3425199" y="2263341"/>
                  <a:pt x="3350670" y="2337870"/>
                  <a:pt x="3258734" y="2337870"/>
                </a:cubicBezTo>
                <a:lnTo>
                  <a:pt x="0" y="2337870"/>
                </a:lnTo>
                <a:close/>
              </a:path>
            </a:pathLst>
          </a:cu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D4B5B2-35A3-9844-BB82-E7AFC5FB990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1245" r="5498" b="-3"/>
          <a:stretch/>
        </p:blipFill>
        <p:spPr>
          <a:xfrm>
            <a:off x="6328064" y="125608"/>
            <a:ext cx="4696352" cy="3205496"/>
          </a:xfrm>
          <a:custGeom>
            <a:avLst/>
            <a:gdLst>
              <a:gd name="connsiteX0" fmla="*/ 166465 w 3425199"/>
              <a:gd name="connsiteY0" fmla="*/ 0 h 2337870"/>
              <a:gd name="connsiteX1" fmla="*/ 3425199 w 3425199"/>
              <a:gd name="connsiteY1" fmla="*/ 0 h 2337870"/>
              <a:gd name="connsiteX2" fmla="*/ 3425199 w 3425199"/>
              <a:gd name="connsiteY2" fmla="*/ 2337870 h 2337870"/>
              <a:gd name="connsiteX3" fmla="*/ 0 w 3425199"/>
              <a:gd name="connsiteY3" fmla="*/ 2337870 h 2337870"/>
              <a:gd name="connsiteX4" fmla="*/ 0 w 3425199"/>
              <a:gd name="connsiteY4" fmla="*/ 166465 h 2337870"/>
              <a:gd name="connsiteX5" fmla="*/ 166465 w 3425199"/>
              <a:gd name="connsiteY5" fmla="*/ 0 h 2337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25199" h="2337870">
                <a:moveTo>
                  <a:pt x="166465" y="0"/>
                </a:moveTo>
                <a:lnTo>
                  <a:pt x="3425199" y="0"/>
                </a:lnTo>
                <a:lnTo>
                  <a:pt x="3425199" y="2337870"/>
                </a:lnTo>
                <a:lnTo>
                  <a:pt x="0" y="2337870"/>
                </a:lnTo>
                <a:lnTo>
                  <a:pt x="0" y="166465"/>
                </a:lnTo>
                <a:cubicBezTo>
                  <a:pt x="0" y="74529"/>
                  <a:pt x="74529" y="0"/>
                  <a:pt x="166465" y="0"/>
                </a:cubicBezTo>
                <a:close/>
              </a:path>
            </a:pathLst>
          </a:cu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D9E1BE-DA8E-1542-908C-45720911F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618518"/>
            <a:ext cx="5894387" cy="1478570"/>
          </a:xfrm>
        </p:spPr>
        <p:txBody>
          <a:bodyPr anchor="b">
            <a:normAutofit/>
          </a:bodyPr>
          <a:lstStyle/>
          <a:p>
            <a:r>
              <a:rPr lang="en-US"/>
              <a:t>AS regards Python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2EFC70-EA53-5547-A387-AECF2003CB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5894388" cy="3541714"/>
          </a:xfrm>
        </p:spPr>
        <p:txBody>
          <a:bodyPr>
            <a:normAutofit/>
          </a:bodyPr>
          <a:lstStyle/>
          <a:p>
            <a:r>
              <a:rPr lang="en-US" dirty="0"/>
              <a:t>Compact</a:t>
            </a:r>
          </a:p>
          <a:p>
            <a:r>
              <a:rPr lang="en-US" dirty="0"/>
              <a:t>Terse</a:t>
            </a:r>
          </a:p>
          <a:p>
            <a:r>
              <a:rPr lang="en-US" dirty="0"/>
              <a:t>Dynamically Typed</a:t>
            </a:r>
          </a:p>
          <a:p>
            <a:r>
              <a:rPr lang="en-US" dirty="0"/>
              <a:t>Control Characters</a:t>
            </a:r>
          </a:p>
          <a:p>
            <a:r>
              <a:rPr lang="en-US" dirty="0"/>
              <a:t>Structure (Indentation)</a:t>
            </a:r>
          </a:p>
        </p:txBody>
      </p:sp>
    </p:spTree>
    <p:extLst>
      <p:ext uri="{BB962C8B-B14F-4D97-AF65-F5344CB8AC3E}">
        <p14:creationId xmlns:p14="http://schemas.microsoft.com/office/powerpoint/2010/main" val="3648879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 Diagonal Corner Rectangle 9">
            <a:extLst>
              <a:ext uri="{FF2B5EF4-FFF2-40B4-BE49-F238E27FC236}">
                <a16:creationId xmlns:a16="http://schemas.microsoft.com/office/drawing/2014/main" id="{A3D1FEF8-5149-4AC1-8D77-B256637FB79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50" y="808057"/>
            <a:ext cx="5286376" cy="5234394"/>
          </a:xfrm>
          <a:prstGeom prst="round2DiagRect">
            <a:avLst>
              <a:gd name="adj1" fmla="val 7418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80D9975-07D9-9541-AB33-DFF95B6BC8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4346" y="3582141"/>
            <a:ext cx="4635583" cy="2097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9A972B5-E686-2F4A-AAAA-BAB30DD2ABC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0524"/>
          <a:stretch/>
        </p:blipFill>
        <p:spPr>
          <a:xfrm>
            <a:off x="1124346" y="1244310"/>
            <a:ext cx="4635583" cy="190157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380CD71-70D5-1F4F-8493-FBD643FB57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9957" y="618518"/>
            <a:ext cx="4747088" cy="1478570"/>
          </a:xfrm>
        </p:spPr>
        <p:txBody>
          <a:bodyPr>
            <a:normAutofit/>
          </a:bodyPr>
          <a:lstStyle/>
          <a:p>
            <a:r>
              <a:rPr lang="en-US" dirty="0"/>
              <a:t>Other </a:t>
            </a:r>
            <a:r>
              <a:rPr lang="en-US" dirty="0" err="1"/>
              <a:t>Py</a:t>
            </a:r>
            <a:r>
              <a:rPr lang="en-US" dirty="0"/>
              <a:t> things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B66AEC-A5D6-6349-B36E-6A74FB8289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69958" y="2097088"/>
            <a:ext cx="4747088" cy="3846512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/>
              <a:t>try and except blocks</a:t>
            </a:r>
          </a:p>
          <a:p>
            <a:pPr lvl="1">
              <a:lnSpc>
                <a:spcPct val="110000"/>
              </a:lnSpc>
            </a:pPr>
            <a:r>
              <a:rPr lang="en-US" sz="2400" dirty="0"/>
              <a:t>Suites (if statements are suites)</a:t>
            </a:r>
          </a:p>
          <a:p>
            <a:pPr>
              <a:lnSpc>
                <a:spcPct val="110000"/>
              </a:lnSpc>
            </a:pPr>
            <a:endParaRPr lang="en-US" dirty="0"/>
          </a:p>
          <a:p>
            <a:pPr>
              <a:lnSpc>
                <a:spcPct val="110000"/>
              </a:lnSpc>
            </a:pPr>
            <a:r>
              <a:rPr lang="en-US" dirty="0"/>
              <a:t>File extension is .</a:t>
            </a:r>
            <a:r>
              <a:rPr lang="en-US" dirty="0" err="1"/>
              <a:t>py</a:t>
            </a:r>
            <a:endParaRPr lang="en-US" dirty="0"/>
          </a:p>
          <a:p>
            <a:pPr>
              <a:lnSpc>
                <a:spcPct val="110000"/>
              </a:lnSpc>
            </a:pPr>
            <a:endParaRPr lang="en-US" dirty="0"/>
          </a:p>
          <a:p>
            <a:pPr>
              <a:lnSpc>
                <a:spcPct val="110000"/>
              </a:lnSpc>
            </a:pPr>
            <a:r>
              <a:rPr lang="en-US" dirty="0"/>
              <a:t>COMMENTS! # for starting a comment</a:t>
            </a:r>
          </a:p>
          <a:p>
            <a:pPr>
              <a:lnSpc>
                <a:spcPct val="11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21240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67811E-A4F8-8E4E-9624-B11AAD8F9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US" dirty="0"/>
              <a:t>Getting started with writing code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3514CCF-9C9E-4A3E-8265-09B23DCB263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76610113"/>
              </p:ext>
            </p:extLst>
          </p:nvPr>
        </p:nvGraphicFramePr>
        <p:xfrm>
          <a:off x="1141413" y="2418820"/>
          <a:ext cx="9906000" cy="31427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651704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5E1302A-8ABF-984F-BD48-FB4A0347A8A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>
                                            <p:graphicEl>
                                              <a:dgm id="{05E1302A-8ABF-984F-BD48-FB4A0347A8A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C01F1FD-C9BE-7F47-8653-2BE380DDB48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>
                                            <p:graphicEl>
                                              <a:dgm id="{5C01F1FD-C9BE-7F47-8653-2BE380DDB48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0E7FB5C-C9B6-C049-BFB6-B56093E90A3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5">
                                            <p:graphicEl>
                                              <a:dgm id="{C0E7FB5C-C9B6-C049-BFB6-B56093E90A3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661E543-627A-904B-85A8-AAF12F8BF45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">
                                            <p:graphicEl>
                                              <a:dgm id="{C661E543-627A-904B-85A8-AAF12F8BF45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0BBCE7B-A6E1-0E46-BEAE-0D5DEE30B0C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5">
                                            <p:graphicEl>
                                              <a:dgm id="{10BBCE7B-A6E1-0E46-BEAE-0D5DEE30B0C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241B175-D631-144A-BD2A-48185AA266A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5">
                                            <p:graphicEl>
                                              <a:dgm id="{7241B175-D631-144A-BD2A-48185AA266A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 uiExpand="1">
        <p:bldSub>
          <a:bldDgm bld="one"/>
        </p:bldSub>
      </p:bldGraphic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55AFED6-EEE2-6E46-A030-8414AD1899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0122" y="2236615"/>
            <a:ext cx="3435059" cy="9015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D45EC42-6A81-974E-8A5A-0E36303FA5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797" y="3451787"/>
            <a:ext cx="4065888" cy="10535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D5F565C-A80F-EB44-8E06-202BABF97A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8399" y="3410093"/>
            <a:ext cx="1822339" cy="18223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9AF4C60-79C2-0249-AE9E-D1DF81C090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76963" y="636781"/>
            <a:ext cx="4063159" cy="26566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5DE4610-72C8-2C41-9282-EB2D963601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0797" y="636782"/>
            <a:ext cx="4226167" cy="26566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D3C5E4D-182A-474B-81F0-4593860D69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40122" y="636780"/>
            <a:ext cx="3487932" cy="144449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6168CE1-76BD-4E4E-BE9E-E2B920E1136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0797" y="4663642"/>
            <a:ext cx="1139276" cy="111963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8B5B70E-2646-964A-88AF-719443F8DE5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09169" y="4698530"/>
            <a:ext cx="2787604" cy="65508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E166DA9-B2DF-DF4A-9AAD-85444AC6D8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0122" y="3410094"/>
            <a:ext cx="1712169" cy="171216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90C5685-7F6F-AD4F-91EC-A96A4BE334D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385539" y="3410093"/>
            <a:ext cx="1358865" cy="171217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7204F17-A3C8-3E4C-8BD5-44C4BBB8D72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80314" y="3410092"/>
            <a:ext cx="1538182" cy="184581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69B3BA2-1834-004F-AC73-171AD5CFA17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718398" y="5349063"/>
            <a:ext cx="2773071" cy="141303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D92C792-E49F-7548-B1F8-8B88B19DE51A}"/>
              </a:ext>
            </a:extLst>
          </p:cNvPr>
          <p:cNvSpPr txBox="1"/>
          <p:nvPr/>
        </p:nvSpPr>
        <p:spPr>
          <a:xfrm>
            <a:off x="250797" y="95003"/>
            <a:ext cx="42261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A TOOL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D6120FC-D7A8-5C49-974B-FF2D0639D25B}"/>
              </a:ext>
            </a:extLst>
          </p:cNvPr>
          <p:cNvSpPr txBox="1"/>
          <p:nvPr/>
        </p:nvSpPr>
        <p:spPr>
          <a:xfrm>
            <a:off x="4476962" y="104282"/>
            <a:ext cx="40631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A PLACE TO PUT IT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AE3BFCF-0F9C-8D49-9099-9AE25DFEFC1D}"/>
              </a:ext>
            </a:extLst>
          </p:cNvPr>
          <p:cNvSpPr txBox="1"/>
          <p:nvPr/>
        </p:nvSpPr>
        <p:spPr>
          <a:xfrm>
            <a:off x="8540121" y="113559"/>
            <a:ext cx="34879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RESOURCES</a:t>
            </a:r>
          </a:p>
        </p:txBody>
      </p:sp>
    </p:spTree>
    <p:extLst>
      <p:ext uri="{BB962C8B-B14F-4D97-AF65-F5344CB8AC3E}">
        <p14:creationId xmlns:p14="http://schemas.microsoft.com/office/powerpoint/2010/main" val="1059707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>
            <a:extLst>
              <a:ext uri="{FF2B5EF4-FFF2-40B4-BE49-F238E27FC236}">
                <a16:creationId xmlns:a16="http://schemas.microsoft.com/office/drawing/2014/main" id="{19AFBE53-1417-406B-8083-DBE0DA72F29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FB9EE4F0-B261-4AB0-BEE3-AA9DD198FC44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9" name="Rectangle 5">
              <a:extLst>
                <a:ext uri="{FF2B5EF4-FFF2-40B4-BE49-F238E27FC236}">
                  <a16:creationId xmlns:a16="http://schemas.microsoft.com/office/drawing/2014/main" id="{2E326B6E-9130-4E5B-8C29-0412BDFD525B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D15BBE67-0A7A-4318-94C9-9EDC68E9E4C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6C189044-A310-4008-ABE3-A833238AA18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Rectangle 8">
              <a:extLst>
                <a:ext uri="{FF2B5EF4-FFF2-40B4-BE49-F238E27FC236}">
                  <a16:creationId xmlns:a16="http://schemas.microsoft.com/office/drawing/2014/main" id="{714E393D-E3AB-4084-8580-2EC4D75B0BCF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5407A34B-6BDC-4CC4-9D15-2E71F3DB40C7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5E952981-3D27-403A-9B35-142261662E3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339D7F6E-841D-4697-A877-0F25113BAFA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226F9E1B-2970-4504-8E6C-1A42D05FC213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3">
              <a:extLst>
                <a:ext uri="{FF2B5EF4-FFF2-40B4-BE49-F238E27FC236}">
                  <a16:creationId xmlns:a16="http://schemas.microsoft.com/office/drawing/2014/main" id="{6F11A9CB-BE43-4423-987B-B43046D146C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4">
              <a:extLst>
                <a:ext uri="{FF2B5EF4-FFF2-40B4-BE49-F238E27FC236}">
                  <a16:creationId xmlns:a16="http://schemas.microsoft.com/office/drawing/2014/main" id="{F21925AB-CEC6-4210-929C-5BAB1C95799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5">
              <a:extLst>
                <a:ext uri="{FF2B5EF4-FFF2-40B4-BE49-F238E27FC236}">
                  <a16:creationId xmlns:a16="http://schemas.microsoft.com/office/drawing/2014/main" id="{9B4BB7F4-36A3-49C5-A85E-660BF090142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6">
              <a:extLst>
                <a:ext uri="{FF2B5EF4-FFF2-40B4-BE49-F238E27FC236}">
                  <a16:creationId xmlns:a16="http://schemas.microsoft.com/office/drawing/2014/main" id="{89A82E2C-666C-4E88-B3A9-C95B5AE94DC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7">
              <a:extLst>
                <a:ext uri="{FF2B5EF4-FFF2-40B4-BE49-F238E27FC236}">
                  <a16:creationId xmlns:a16="http://schemas.microsoft.com/office/drawing/2014/main" id="{1363187E-6516-4018-A78B-CE0F7F23218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18">
              <a:extLst>
                <a:ext uri="{FF2B5EF4-FFF2-40B4-BE49-F238E27FC236}">
                  <a16:creationId xmlns:a16="http://schemas.microsoft.com/office/drawing/2014/main" id="{3FF62829-5C7E-4110-A186-F4E8655E29F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19">
              <a:extLst>
                <a:ext uri="{FF2B5EF4-FFF2-40B4-BE49-F238E27FC236}">
                  <a16:creationId xmlns:a16="http://schemas.microsoft.com/office/drawing/2014/main" id="{87E9C9B7-0C7F-44A7-B610-5B095C4425A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0">
              <a:extLst>
                <a:ext uri="{FF2B5EF4-FFF2-40B4-BE49-F238E27FC236}">
                  <a16:creationId xmlns:a16="http://schemas.microsoft.com/office/drawing/2014/main" id="{3037E5EC-D21D-4C3F-B081-B46C3B47CF67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1">
              <a:extLst>
                <a:ext uri="{FF2B5EF4-FFF2-40B4-BE49-F238E27FC236}">
                  <a16:creationId xmlns:a16="http://schemas.microsoft.com/office/drawing/2014/main" id="{EAE8AAB2-DE35-4AED-8C9C-0718A33A846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2">
              <a:extLst>
                <a:ext uri="{FF2B5EF4-FFF2-40B4-BE49-F238E27FC236}">
                  <a16:creationId xmlns:a16="http://schemas.microsoft.com/office/drawing/2014/main" id="{062ACCDA-6A76-4812-BA3A-F3C6E14438E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3">
              <a:extLst>
                <a:ext uri="{FF2B5EF4-FFF2-40B4-BE49-F238E27FC236}">
                  <a16:creationId xmlns:a16="http://schemas.microsoft.com/office/drawing/2014/main" id="{38825C85-74E0-4664-95AC-682625B9916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4">
              <a:extLst>
                <a:ext uri="{FF2B5EF4-FFF2-40B4-BE49-F238E27FC236}">
                  <a16:creationId xmlns:a16="http://schemas.microsoft.com/office/drawing/2014/main" id="{D87E8B0A-2B1D-48E5-8107-F2855CFFD27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5">
              <a:extLst>
                <a:ext uri="{FF2B5EF4-FFF2-40B4-BE49-F238E27FC236}">
                  <a16:creationId xmlns:a16="http://schemas.microsoft.com/office/drawing/2014/main" id="{E46FC211-5F4B-478B-8761-A65D2116650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6">
              <a:extLst>
                <a:ext uri="{FF2B5EF4-FFF2-40B4-BE49-F238E27FC236}">
                  <a16:creationId xmlns:a16="http://schemas.microsoft.com/office/drawing/2014/main" id="{43C493A4-4703-4917-A281-F15E323F147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7">
              <a:extLst>
                <a:ext uri="{FF2B5EF4-FFF2-40B4-BE49-F238E27FC236}">
                  <a16:creationId xmlns:a16="http://schemas.microsoft.com/office/drawing/2014/main" id="{4B369EDA-1458-423B-839F-4FB0EE92040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8">
              <a:extLst>
                <a:ext uri="{FF2B5EF4-FFF2-40B4-BE49-F238E27FC236}">
                  <a16:creationId xmlns:a16="http://schemas.microsoft.com/office/drawing/2014/main" id="{DB5E8117-FFBB-49D5-87C6-24D8E06CE37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9">
              <a:extLst>
                <a:ext uri="{FF2B5EF4-FFF2-40B4-BE49-F238E27FC236}">
                  <a16:creationId xmlns:a16="http://schemas.microsoft.com/office/drawing/2014/main" id="{04D5DC4A-7C40-4236-B475-FA6AA436949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0">
              <a:extLst>
                <a:ext uri="{FF2B5EF4-FFF2-40B4-BE49-F238E27FC236}">
                  <a16:creationId xmlns:a16="http://schemas.microsoft.com/office/drawing/2014/main" id="{76858373-C51B-4201-80F4-80331670419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1">
              <a:extLst>
                <a:ext uri="{FF2B5EF4-FFF2-40B4-BE49-F238E27FC236}">
                  <a16:creationId xmlns:a16="http://schemas.microsoft.com/office/drawing/2014/main" id="{D159A53F-DA7E-4CD5-AA84-55B3AC5EEA4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2">
              <a:extLst>
                <a:ext uri="{FF2B5EF4-FFF2-40B4-BE49-F238E27FC236}">
                  <a16:creationId xmlns:a16="http://schemas.microsoft.com/office/drawing/2014/main" id="{E4B70A8B-09AC-45AA-952C-242D7E14746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Rectangle 33">
              <a:extLst>
                <a:ext uri="{FF2B5EF4-FFF2-40B4-BE49-F238E27FC236}">
                  <a16:creationId xmlns:a16="http://schemas.microsoft.com/office/drawing/2014/main" id="{63C8CAD6-F5BE-4961-AC48-2A34FA4E7785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8" name="Freeform 34">
              <a:extLst>
                <a:ext uri="{FF2B5EF4-FFF2-40B4-BE49-F238E27FC236}">
                  <a16:creationId xmlns:a16="http://schemas.microsoft.com/office/drawing/2014/main" id="{AEBA7DBD-C171-47A7-9249-562A06AC2B6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5">
              <a:extLst>
                <a:ext uri="{FF2B5EF4-FFF2-40B4-BE49-F238E27FC236}">
                  <a16:creationId xmlns:a16="http://schemas.microsoft.com/office/drawing/2014/main" id="{80F934E3-6775-4A9E-8666-7D050E4287B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36">
              <a:extLst>
                <a:ext uri="{FF2B5EF4-FFF2-40B4-BE49-F238E27FC236}">
                  <a16:creationId xmlns:a16="http://schemas.microsoft.com/office/drawing/2014/main" id="{F7E8F3A1-E3AE-4A22-82FE-71C4C163AF2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37">
              <a:extLst>
                <a:ext uri="{FF2B5EF4-FFF2-40B4-BE49-F238E27FC236}">
                  <a16:creationId xmlns:a16="http://schemas.microsoft.com/office/drawing/2014/main" id="{27DFF928-27F3-44A1-9468-219DD390BE0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38">
              <a:extLst>
                <a:ext uri="{FF2B5EF4-FFF2-40B4-BE49-F238E27FC236}">
                  <a16:creationId xmlns:a16="http://schemas.microsoft.com/office/drawing/2014/main" id="{47C61A3E-9A0A-4547-9B8A-DD8CD6D473D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39">
              <a:extLst>
                <a:ext uri="{FF2B5EF4-FFF2-40B4-BE49-F238E27FC236}">
                  <a16:creationId xmlns:a16="http://schemas.microsoft.com/office/drawing/2014/main" id="{FC684095-4805-413B-A9EB-63A2417B53F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0">
              <a:extLst>
                <a:ext uri="{FF2B5EF4-FFF2-40B4-BE49-F238E27FC236}">
                  <a16:creationId xmlns:a16="http://schemas.microsoft.com/office/drawing/2014/main" id="{AF830B5E-DCF9-4CBD-8746-C5219013D85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1">
              <a:extLst>
                <a:ext uri="{FF2B5EF4-FFF2-40B4-BE49-F238E27FC236}">
                  <a16:creationId xmlns:a16="http://schemas.microsoft.com/office/drawing/2014/main" id="{FE6882C0-1C73-4E53-A884-3202385D7C2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2">
              <a:extLst>
                <a:ext uri="{FF2B5EF4-FFF2-40B4-BE49-F238E27FC236}">
                  <a16:creationId xmlns:a16="http://schemas.microsoft.com/office/drawing/2014/main" id="{9611015E-699B-4BA5-A162-8BABC91454C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3">
              <a:extLst>
                <a:ext uri="{FF2B5EF4-FFF2-40B4-BE49-F238E27FC236}">
                  <a16:creationId xmlns:a16="http://schemas.microsoft.com/office/drawing/2014/main" id="{8C6A611F-CBE4-46B7-96F6-803B2D2607B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44">
              <a:extLst>
                <a:ext uri="{FF2B5EF4-FFF2-40B4-BE49-F238E27FC236}">
                  <a16:creationId xmlns:a16="http://schemas.microsoft.com/office/drawing/2014/main" id="{FDCF0D71-6D32-4B72-B7E1-678BA980A8C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Rectangle 45">
              <a:extLst>
                <a:ext uri="{FF2B5EF4-FFF2-40B4-BE49-F238E27FC236}">
                  <a16:creationId xmlns:a16="http://schemas.microsoft.com/office/drawing/2014/main" id="{FE6E605A-8ECF-47E5-ABDD-B4874FF18F1B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60" name="Freeform 46">
              <a:extLst>
                <a:ext uri="{FF2B5EF4-FFF2-40B4-BE49-F238E27FC236}">
                  <a16:creationId xmlns:a16="http://schemas.microsoft.com/office/drawing/2014/main" id="{1329BFCB-3C83-438B-8C18-20576CA6B3A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47">
              <a:extLst>
                <a:ext uri="{FF2B5EF4-FFF2-40B4-BE49-F238E27FC236}">
                  <a16:creationId xmlns:a16="http://schemas.microsoft.com/office/drawing/2014/main" id="{9E013566-6E0D-4B88-9731-0BBACA14083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48">
              <a:extLst>
                <a:ext uri="{FF2B5EF4-FFF2-40B4-BE49-F238E27FC236}">
                  <a16:creationId xmlns:a16="http://schemas.microsoft.com/office/drawing/2014/main" id="{1668707D-D4E8-40EC-94C2-F83C6E22268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49">
              <a:extLst>
                <a:ext uri="{FF2B5EF4-FFF2-40B4-BE49-F238E27FC236}">
                  <a16:creationId xmlns:a16="http://schemas.microsoft.com/office/drawing/2014/main" id="{0CE0CBC9-140F-475C-93C6-446BDBB76C7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0">
              <a:extLst>
                <a:ext uri="{FF2B5EF4-FFF2-40B4-BE49-F238E27FC236}">
                  <a16:creationId xmlns:a16="http://schemas.microsoft.com/office/drawing/2014/main" id="{0ED9FFD9-3111-4C21-8013-063D0A89F39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1">
              <a:extLst>
                <a:ext uri="{FF2B5EF4-FFF2-40B4-BE49-F238E27FC236}">
                  <a16:creationId xmlns:a16="http://schemas.microsoft.com/office/drawing/2014/main" id="{C75E760C-E1DB-475D-905D-FC3F430FE31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2">
              <a:extLst>
                <a:ext uri="{FF2B5EF4-FFF2-40B4-BE49-F238E27FC236}">
                  <a16:creationId xmlns:a16="http://schemas.microsoft.com/office/drawing/2014/main" id="{1F4DF02E-1FC7-48AB-8CDA-940C8A50087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3">
              <a:extLst>
                <a:ext uri="{FF2B5EF4-FFF2-40B4-BE49-F238E27FC236}">
                  <a16:creationId xmlns:a16="http://schemas.microsoft.com/office/drawing/2014/main" id="{193ABE5A-1C12-4B38-8078-51A0BAB3C00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54">
              <a:extLst>
                <a:ext uri="{FF2B5EF4-FFF2-40B4-BE49-F238E27FC236}">
                  <a16:creationId xmlns:a16="http://schemas.microsoft.com/office/drawing/2014/main" id="{3A57AD1C-4CC5-4E62-A352-D3B142B9DFC7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55">
              <a:extLst>
                <a:ext uri="{FF2B5EF4-FFF2-40B4-BE49-F238E27FC236}">
                  <a16:creationId xmlns:a16="http://schemas.microsoft.com/office/drawing/2014/main" id="{646D40AD-4384-42ED-B1A0-A47C165C6DC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56">
              <a:extLst>
                <a:ext uri="{FF2B5EF4-FFF2-40B4-BE49-F238E27FC236}">
                  <a16:creationId xmlns:a16="http://schemas.microsoft.com/office/drawing/2014/main" id="{0786C2FA-21FD-4F48-9E96-C5D8E6159EB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57">
              <a:extLst>
                <a:ext uri="{FF2B5EF4-FFF2-40B4-BE49-F238E27FC236}">
                  <a16:creationId xmlns:a16="http://schemas.microsoft.com/office/drawing/2014/main" id="{AFE6F50A-21B5-4B98-9C3B-B89FFC6FBAB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58">
              <a:extLst>
                <a:ext uri="{FF2B5EF4-FFF2-40B4-BE49-F238E27FC236}">
                  <a16:creationId xmlns:a16="http://schemas.microsoft.com/office/drawing/2014/main" id="{2454210A-9717-44AF-9D76-0426534C357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5FD6327F-A17E-444E-9F0E-D188FB04F973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5" name="Rectangle 74">
              <a:extLst>
                <a:ext uri="{FF2B5EF4-FFF2-40B4-BE49-F238E27FC236}">
                  <a16:creationId xmlns:a16="http://schemas.microsoft.com/office/drawing/2014/main" id="{8FCC494F-B56D-44C2-8AB5-150844F0B1E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6" name="Picture 2">
              <a:extLst>
                <a:ext uri="{FF2B5EF4-FFF2-40B4-BE49-F238E27FC236}">
                  <a16:creationId xmlns:a16="http://schemas.microsoft.com/office/drawing/2014/main" id="{BBD23A86-FDF3-481B-B938-ABA3AD0C00F5}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p14="http://schemas.microsoft.com/office/powerpoint/2010/main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2668AA93-FF4C-442A-BDA4-3ABA58BB4314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209972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79" name="Rectangle 5">
              <a:extLst>
                <a:ext uri="{FF2B5EF4-FFF2-40B4-BE49-F238E27FC236}">
                  <a16:creationId xmlns:a16="http://schemas.microsoft.com/office/drawing/2014/main" id="{9D2A75A0-F53A-4BFE-BC75-A4A921316691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80" name="Freeform 6">
              <a:extLst>
                <a:ext uri="{FF2B5EF4-FFF2-40B4-BE49-F238E27FC236}">
                  <a16:creationId xmlns:a16="http://schemas.microsoft.com/office/drawing/2014/main" id="{B7484787-FA1A-4297-A049-A02062525EC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7">
              <a:extLst>
                <a:ext uri="{FF2B5EF4-FFF2-40B4-BE49-F238E27FC236}">
                  <a16:creationId xmlns:a16="http://schemas.microsoft.com/office/drawing/2014/main" id="{19D612E4-C482-45A5-82F3-A507C782CD7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Rectangle 8">
              <a:extLst>
                <a:ext uri="{FF2B5EF4-FFF2-40B4-BE49-F238E27FC236}">
                  <a16:creationId xmlns:a16="http://schemas.microsoft.com/office/drawing/2014/main" id="{1C9921F5-620D-42EC-A644-C5FB67AD8413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83" name="Freeform 9">
              <a:extLst>
                <a:ext uri="{FF2B5EF4-FFF2-40B4-BE49-F238E27FC236}">
                  <a16:creationId xmlns:a16="http://schemas.microsoft.com/office/drawing/2014/main" id="{C66A12DA-CAED-4D4F-AC9C-9BEB6E26113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10">
              <a:extLst>
                <a:ext uri="{FF2B5EF4-FFF2-40B4-BE49-F238E27FC236}">
                  <a16:creationId xmlns:a16="http://schemas.microsoft.com/office/drawing/2014/main" id="{7FF02F74-784E-4018-894E-F6416D62F2C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11">
              <a:extLst>
                <a:ext uri="{FF2B5EF4-FFF2-40B4-BE49-F238E27FC236}">
                  <a16:creationId xmlns:a16="http://schemas.microsoft.com/office/drawing/2014/main" id="{CD09A278-0900-48E4-A655-ED239B7F597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12">
              <a:extLst>
                <a:ext uri="{FF2B5EF4-FFF2-40B4-BE49-F238E27FC236}">
                  <a16:creationId xmlns:a16="http://schemas.microsoft.com/office/drawing/2014/main" id="{66D5B183-F58E-43EA-9564-FD89A255492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13">
              <a:extLst>
                <a:ext uri="{FF2B5EF4-FFF2-40B4-BE49-F238E27FC236}">
                  <a16:creationId xmlns:a16="http://schemas.microsoft.com/office/drawing/2014/main" id="{05ED2B71-6EF1-497E-AE32-EBE12A0202C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14">
              <a:extLst>
                <a:ext uri="{FF2B5EF4-FFF2-40B4-BE49-F238E27FC236}">
                  <a16:creationId xmlns:a16="http://schemas.microsoft.com/office/drawing/2014/main" id="{916DF4A5-6935-4EBF-9920-20B77FCDA46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15">
              <a:extLst>
                <a:ext uri="{FF2B5EF4-FFF2-40B4-BE49-F238E27FC236}">
                  <a16:creationId xmlns:a16="http://schemas.microsoft.com/office/drawing/2014/main" id="{263CF0FC-1C83-4150-9A33-751BE675C52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16">
              <a:extLst>
                <a:ext uri="{FF2B5EF4-FFF2-40B4-BE49-F238E27FC236}">
                  <a16:creationId xmlns:a16="http://schemas.microsoft.com/office/drawing/2014/main" id="{8EC721E5-6BBE-425F-9931-796D6D4A7AC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17">
              <a:extLst>
                <a:ext uri="{FF2B5EF4-FFF2-40B4-BE49-F238E27FC236}">
                  <a16:creationId xmlns:a16="http://schemas.microsoft.com/office/drawing/2014/main" id="{5F3D2DE7-5D99-4708-80D7-C188B461364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18">
              <a:extLst>
                <a:ext uri="{FF2B5EF4-FFF2-40B4-BE49-F238E27FC236}">
                  <a16:creationId xmlns:a16="http://schemas.microsoft.com/office/drawing/2014/main" id="{9534E9C8-EB97-48DD-B391-03F25856AF9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19">
              <a:extLst>
                <a:ext uri="{FF2B5EF4-FFF2-40B4-BE49-F238E27FC236}">
                  <a16:creationId xmlns:a16="http://schemas.microsoft.com/office/drawing/2014/main" id="{6E58EB65-EFB3-4839-9764-6C26B171FAB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20">
              <a:extLst>
                <a:ext uri="{FF2B5EF4-FFF2-40B4-BE49-F238E27FC236}">
                  <a16:creationId xmlns:a16="http://schemas.microsoft.com/office/drawing/2014/main" id="{DC1A6D87-BC51-47C4-BE48-DB1C388F901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21">
              <a:extLst>
                <a:ext uri="{FF2B5EF4-FFF2-40B4-BE49-F238E27FC236}">
                  <a16:creationId xmlns:a16="http://schemas.microsoft.com/office/drawing/2014/main" id="{9DEB295F-EB07-46CB-B820-DEBF8D666A3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22">
              <a:extLst>
                <a:ext uri="{FF2B5EF4-FFF2-40B4-BE49-F238E27FC236}">
                  <a16:creationId xmlns:a16="http://schemas.microsoft.com/office/drawing/2014/main" id="{232B6FDE-0554-4884-BB52-E6E7A2B81F4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23">
              <a:extLst>
                <a:ext uri="{FF2B5EF4-FFF2-40B4-BE49-F238E27FC236}">
                  <a16:creationId xmlns:a16="http://schemas.microsoft.com/office/drawing/2014/main" id="{33F8E016-C586-4EFA-86BF-462ECDB1650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24">
              <a:extLst>
                <a:ext uri="{FF2B5EF4-FFF2-40B4-BE49-F238E27FC236}">
                  <a16:creationId xmlns:a16="http://schemas.microsoft.com/office/drawing/2014/main" id="{C7D92C65-152F-4576-8818-550CA58F89A7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25">
              <a:extLst>
                <a:ext uri="{FF2B5EF4-FFF2-40B4-BE49-F238E27FC236}">
                  <a16:creationId xmlns:a16="http://schemas.microsoft.com/office/drawing/2014/main" id="{CFE7DE4D-564E-4D13-B9F9-D65F5CC807A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26">
              <a:extLst>
                <a:ext uri="{FF2B5EF4-FFF2-40B4-BE49-F238E27FC236}">
                  <a16:creationId xmlns:a16="http://schemas.microsoft.com/office/drawing/2014/main" id="{AE3A2869-5F16-470A-B1F1-6225D31CD92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27">
              <a:extLst>
                <a:ext uri="{FF2B5EF4-FFF2-40B4-BE49-F238E27FC236}">
                  <a16:creationId xmlns:a16="http://schemas.microsoft.com/office/drawing/2014/main" id="{4B1F1F82-B05C-4E83-9F9D-58021D5F7A4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28">
              <a:extLst>
                <a:ext uri="{FF2B5EF4-FFF2-40B4-BE49-F238E27FC236}">
                  <a16:creationId xmlns:a16="http://schemas.microsoft.com/office/drawing/2014/main" id="{198EA033-EC8F-4A04-B8B7-01399CAA94B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29">
              <a:extLst>
                <a:ext uri="{FF2B5EF4-FFF2-40B4-BE49-F238E27FC236}">
                  <a16:creationId xmlns:a16="http://schemas.microsoft.com/office/drawing/2014/main" id="{C4C064B6-B7E5-4C63-BBBA-1BDBA177FED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30">
              <a:extLst>
                <a:ext uri="{FF2B5EF4-FFF2-40B4-BE49-F238E27FC236}">
                  <a16:creationId xmlns:a16="http://schemas.microsoft.com/office/drawing/2014/main" id="{D12E7091-5132-4D00-B9FF-0E5D3ED16F4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31">
              <a:extLst>
                <a:ext uri="{FF2B5EF4-FFF2-40B4-BE49-F238E27FC236}">
                  <a16:creationId xmlns:a16="http://schemas.microsoft.com/office/drawing/2014/main" id="{ED59EFA6-EA26-4CB4-BB3D-1AF25FF7612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32">
              <a:extLst>
                <a:ext uri="{FF2B5EF4-FFF2-40B4-BE49-F238E27FC236}">
                  <a16:creationId xmlns:a16="http://schemas.microsoft.com/office/drawing/2014/main" id="{3FCC2BA9-F8FC-4DF2-B092-F89F9A0D6CF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Rectangle 33">
              <a:extLst>
                <a:ext uri="{FF2B5EF4-FFF2-40B4-BE49-F238E27FC236}">
                  <a16:creationId xmlns:a16="http://schemas.microsoft.com/office/drawing/2014/main" id="{40634440-FA47-44BB-B877-85BC9BF75A6F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8" name="Freeform 34">
              <a:extLst>
                <a:ext uri="{FF2B5EF4-FFF2-40B4-BE49-F238E27FC236}">
                  <a16:creationId xmlns:a16="http://schemas.microsoft.com/office/drawing/2014/main" id="{77E82A3B-6AE8-45BD-A4DF-090A0A5F40B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35">
              <a:extLst>
                <a:ext uri="{FF2B5EF4-FFF2-40B4-BE49-F238E27FC236}">
                  <a16:creationId xmlns:a16="http://schemas.microsoft.com/office/drawing/2014/main" id="{4DAEF1C3-2875-46BE-9073-7BF2E264072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36">
              <a:extLst>
                <a:ext uri="{FF2B5EF4-FFF2-40B4-BE49-F238E27FC236}">
                  <a16:creationId xmlns:a16="http://schemas.microsoft.com/office/drawing/2014/main" id="{42B4F80E-3597-44E0-8789-6D706BD4223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37">
              <a:extLst>
                <a:ext uri="{FF2B5EF4-FFF2-40B4-BE49-F238E27FC236}">
                  <a16:creationId xmlns:a16="http://schemas.microsoft.com/office/drawing/2014/main" id="{5A3A41A8-43D9-466C-AEE5-0DD65327B1E3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38">
              <a:extLst>
                <a:ext uri="{FF2B5EF4-FFF2-40B4-BE49-F238E27FC236}">
                  <a16:creationId xmlns:a16="http://schemas.microsoft.com/office/drawing/2014/main" id="{E96B4C54-8148-4AE4-A83B-AAE2D33B866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39">
              <a:extLst>
                <a:ext uri="{FF2B5EF4-FFF2-40B4-BE49-F238E27FC236}">
                  <a16:creationId xmlns:a16="http://schemas.microsoft.com/office/drawing/2014/main" id="{67C8ED3D-2017-4E54-9A47-5AA88C3C5DC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40">
              <a:extLst>
                <a:ext uri="{FF2B5EF4-FFF2-40B4-BE49-F238E27FC236}">
                  <a16:creationId xmlns:a16="http://schemas.microsoft.com/office/drawing/2014/main" id="{8D13B589-B313-490B-A2CD-AF71FC12096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41">
              <a:extLst>
                <a:ext uri="{FF2B5EF4-FFF2-40B4-BE49-F238E27FC236}">
                  <a16:creationId xmlns:a16="http://schemas.microsoft.com/office/drawing/2014/main" id="{060B523E-FA70-41C7-BB23-F025EA61162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42">
              <a:extLst>
                <a:ext uri="{FF2B5EF4-FFF2-40B4-BE49-F238E27FC236}">
                  <a16:creationId xmlns:a16="http://schemas.microsoft.com/office/drawing/2014/main" id="{BEDD0E0A-0C0F-4720-AAE9-83B0B9716B2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43">
              <a:extLst>
                <a:ext uri="{FF2B5EF4-FFF2-40B4-BE49-F238E27FC236}">
                  <a16:creationId xmlns:a16="http://schemas.microsoft.com/office/drawing/2014/main" id="{86895091-4200-4C53-BAFB-E2AA4451FDC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44">
              <a:extLst>
                <a:ext uri="{FF2B5EF4-FFF2-40B4-BE49-F238E27FC236}">
                  <a16:creationId xmlns:a16="http://schemas.microsoft.com/office/drawing/2014/main" id="{9440D2A0-1CEC-425A-94A1-A74CF84720C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Rectangle 45">
              <a:extLst>
                <a:ext uri="{FF2B5EF4-FFF2-40B4-BE49-F238E27FC236}">
                  <a16:creationId xmlns:a16="http://schemas.microsoft.com/office/drawing/2014/main" id="{6149F885-C0DE-4A04-926A-38177FDE435E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0" name="Freeform 46">
              <a:extLst>
                <a:ext uri="{FF2B5EF4-FFF2-40B4-BE49-F238E27FC236}">
                  <a16:creationId xmlns:a16="http://schemas.microsoft.com/office/drawing/2014/main" id="{98D23148-4030-4494-9598-4FA6BEE6953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47">
              <a:extLst>
                <a:ext uri="{FF2B5EF4-FFF2-40B4-BE49-F238E27FC236}">
                  <a16:creationId xmlns:a16="http://schemas.microsoft.com/office/drawing/2014/main" id="{F455ED10-5E0A-49EF-B298-58CC5CA0FF7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48">
              <a:extLst>
                <a:ext uri="{FF2B5EF4-FFF2-40B4-BE49-F238E27FC236}">
                  <a16:creationId xmlns:a16="http://schemas.microsoft.com/office/drawing/2014/main" id="{9F346543-3989-4AA1-89F6-7B037A319AD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49">
              <a:extLst>
                <a:ext uri="{FF2B5EF4-FFF2-40B4-BE49-F238E27FC236}">
                  <a16:creationId xmlns:a16="http://schemas.microsoft.com/office/drawing/2014/main" id="{D17ADD78-75AB-4500-8C1D-43031123ACE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50">
              <a:extLst>
                <a:ext uri="{FF2B5EF4-FFF2-40B4-BE49-F238E27FC236}">
                  <a16:creationId xmlns:a16="http://schemas.microsoft.com/office/drawing/2014/main" id="{F27490AC-9C23-498A-945C-F24660CCD26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5" name="Freeform 51">
              <a:extLst>
                <a:ext uri="{FF2B5EF4-FFF2-40B4-BE49-F238E27FC236}">
                  <a16:creationId xmlns:a16="http://schemas.microsoft.com/office/drawing/2014/main" id="{E6B6981B-6130-41E6-80F5-8F391B0070E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6" name="Freeform 52">
              <a:extLst>
                <a:ext uri="{FF2B5EF4-FFF2-40B4-BE49-F238E27FC236}">
                  <a16:creationId xmlns:a16="http://schemas.microsoft.com/office/drawing/2014/main" id="{5363ACD6-75A6-4C29-A510-F478987A6B7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7" name="Freeform 53">
              <a:extLst>
                <a:ext uri="{FF2B5EF4-FFF2-40B4-BE49-F238E27FC236}">
                  <a16:creationId xmlns:a16="http://schemas.microsoft.com/office/drawing/2014/main" id="{25A23B0F-E150-4E94-BCEF-DC2181B845A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8" name="Freeform 54">
              <a:extLst>
                <a:ext uri="{FF2B5EF4-FFF2-40B4-BE49-F238E27FC236}">
                  <a16:creationId xmlns:a16="http://schemas.microsoft.com/office/drawing/2014/main" id="{121C8C5B-6C26-4529-B72F-3B19A4F6FB6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9" name="Freeform 55">
              <a:extLst>
                <a:ext uri="{FF2B5EF4-FFF2-40B4-BE49-F238E27FC236}">
                  <a16:creationId xmlns:a16="http://schemas.microsoft.com/office/drawing/2014/main" id="{F6E7899C-BE8F-4093-B963-C7440D5FB46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0" name="Freeform 56">
              <a:extLst>
                <a:ext uri="{FF2B5EF4-FFF2-40B4-BE49-F238E27FC236}">
                  <a16:creationId xmlns:a16="http://schemas.microsoft.com/office/drawing/2014/main" id="{3431B89A-E9CD-4CD6-AB67-CB1424C63BB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1" name="Freeform 57">
              <a:extLst>
                <a:ext uri="{FF2B5EF4-FFF2-40B4-BE49-F238E27FC236}">
                  <a16:creationId xmlns:a16="http://schemas.microsoft.com/office/drawing/2014/main" id="{5BC220CB-1AD8-45EB-BAAC-175DD97C3EF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2" name="Freeform 58">
              <a:extLst>
                <a:ext uri="{FF2B5EF4-FFF2-40B4-BE49-F238E27FC236}">
                  <a16:creationId xmlns:a16="http://schemas.microsoft.com/office/drawing/2014/main" id="{FAEFE86D-20E4-43C8-A7A3-B5E2C4E773F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8592E23A-53AB-654E-BC44-40AF52D0585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679" r="1" b="1"/>
          <a:stretch/>
        </p:blipFill>
        <p:spPr>
          <a:xfrm>
            <a:off x="-5596" y="3427414"/>
            <a:ext cx="4640280" cy="3430587"/>
          </a:xfrm>
          <a:custGeom>
            <a:avLst/>
            <a:gdLst>
              <a:gd name="connsiteX0" fmla="*/ 0 w 6101597"/>
              <a:gd name="connsiteY0" fmla="*/ 0 h 3430587"/>
              <a:gd name="connsiteX1" fmla="*/ 6101597 w 6101597"/>
              <a:gd name="connsiteY1" fmla="*/ 0 h 3430587"/>
              <a:gd name="connsiteX2" fmla="*/ 6101597 w 6101597"/>
              <a:gd name="connsiteY2" fmla="*/ 3430587 h 3430587"/>
              <a:gd name="connsiteX3" fmla="*/ 0 w 6101597"/>
              <a:gd name="connsiteY3" fmla="*/ 3430587 h 3430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01597" h="3430587">
                <a:moveTo>
                  <a:pt x="0" y="0"/>
                </a:moveTo>
                <a:lnTo>
                  <a:pt x="6101597" y="0"/>
                </a:lnTo>
                <a:lnTo>
                  <a:pt x="6101597" y="3430587"/>
                </a:lnTo>
                <a:lnTo>
                  <a:pt x="0" y="3430587"/>
                </a:lnTo>
                <a:close/>
              </a:path>
            </a:pathLst>
          </a:cu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53196C4-9CEF-8D48-8782-62E7D8D0597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044" r="829" b="-3"/>
          <a:stretch/>
        </p:blipFill>
        <p:spPr>
          <a:xfrm>
            <a:off x="-5596" y="1"/>
            <a:ext cx="4640280" cy="3427413"/>
          </a:xfrm>
          <a:custGeom>
            <a:avLst/>
            <a:gdLst>
              <a:gd name="connsiteX0" fmla="*/ 0 w 6101597"/>
              <a:gd name="connsiteY0" fmla="*/ 0 h 3427413"/>
              <a:gd name="connsiteX1" fmla="*/ 6101597 w 6101597"/>
              <a:gd name="connsiteY1" fmla="*/ 0 h 3427413"/>
              <a:gd name="connsiteX2" fmla="*/ 6101597 w 6101597"/>
              <a:gd name="connsiteY2" fmla="*/ 3427413 h 3427413"/>
              <a:gd name="connsiteX3" fmla="*/ 0 w 6101597"/>
              <a:gd name="connsiteY3" fmla="*/ 3427413 h 3427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01597" h="3427413">
                <a:moveTo>
                  <a:pt x="0" y="0"/>
                </a:moveTo>
                <a:lnTo>
                  <a:pt x="6101597" y="0"/>
                </a:lnTo>
                <a:lnTo>
                  <a:pt x="6101597" y="3427413"/>
                </a:lnTo>
                <a:lnTo>
                  <a:pt x="0" y="3427413"/>
                </a:lnTo>
                <a:close/>
              </a:path>
            </a:pathLst>
          </a:custGeom>
        </p:spPr>
      </p:pic>
      <p:grpSp>
        <p:nvGrpSpPr>
          <p:cNvPr id="134" name="Group 133">
            <a:extLst>
              <a:ext uri="{FF2B5EF4-FFF2-40B4-BE49-F238E27FC236}">
                <a16:creationId xmlns:a16="http://schemas.microsoft.com/office/drawing/2014/main" id="{AE4ECE8F-124D-4888-8130-D9515CCFE9DE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gradFill flip="none" rotWithShape="1">
            <a:gsLst>
              <a:gs pos="0">
                <a:schemeClr val="tx2">
                  <a:alpha val="80000"/>
                </a:schemeClr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 scaled="0"/>
            <a:tileRect/>
          </a:gradFill>
        </p:grpSpPr>
        <p:sp>
          <p:nvSpPr>
            <p:cNvPr id="135" name="Freeform 32">
              <a:extLst>
                <a:ext uri="{FF2B5EF4-FFF2-40B4-BE49-F238E27FC236}">
                  <a16:creationId xmlns:a16="http://schemas.microsoft.com/office/drawing/2014/main" id="{F9D960DE-EB67-4162-B66C-6E43B9E106A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6" name="Freeform 33">
              <a:extLst>
                <a:ext uri="{FF2B5EF4-FFF2-40B4-BE49-F238E27FC236}">
                  <a16:creationId xmlns:a16="http://schemas.microsoft.com/office/drawing/2014/main" id="{E2238BEA-92E9-42ED-A772-76C310F429B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7" name="Freeform 34">
              <a:extLst>
                <a:ext uri="{FF2B5EF4-FFF2-40B4-BE49-F238E27FC236}">
                  <a16:creationId xmlns:a16="http://schemas.microsoft.com/office/drawing/2014/main" id="{C376E765-7D5C-4DFB-8431-AB15352DC863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8" name="Freeform 35">
              <a:extLst>
                <a:ext uri="{FF2B5EF4-FFF2-40B4-BE49-F238E27FC236}">
                  <a16:creationId xmlns:a16="http://schemas.microsoft.com/office/drawing/2014/main" id="{258D295C-264A-486F-8304-BD2B403C946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9" name="Freeform 36">
              <a:extLst>
                <a:ext uri="{FF2B5EF4-FFF2-40B4-BE49-F238E27FC236}">
                  <a16:creationId xmlns:a16="http://schemas.microsoft.com/office/drawing/2014/main" id="{39A6E9A0-6FD8-4D0E-816F-90BCB86C578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0" name="Freeform 37">
              <a:extLst>
                <a:ext uri="{FF2B5EF4-FFF2-40B4-BE49-F238E27FC236}">
                  <a16:creationId xmlns:a16="http://schemas.microsoft.com/office/drawing/2014/main" id="{124D857F-019C-4CE8-AA49-243434FE8E8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1" name="Freeform 38">
              <a:extLst>
                <a:ext uri="{FF2B5EF4-FFF2-40B4-BE49-F238E27FC236}">
                  <a16:creationId xmlns:a16="http://schemas.microsoft.com/office/drawing/2014/main" id="{F2CF9855-F333-45B8-B42D-408BB07FE9A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2" name="Freeform 39">
              <a:extLst>
                <a:ext uri="{FF2B5EF4-FFF2-40B4-BE49-F238E27FC236}">
                  <a16:creationId xmlns:a16="http://schemas.microsoft.com/office/drawing/2014/main" id="{37C320C7-EF0F-42F3-BF6E-CDA7E50CBA6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3" name="Freeform 40">
              <a:extLst>
                <a:ext uri="{FF2B5EF4-FFF2-40B4-BE49-F238E27FC236}">
                  <a16:creationId xmlns:a16="http://schemas.microsoft.com/office/drawing/2014/main" id="{A3B6E684-CFDE-4A8D-BF88-AC7980AABE5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4" name="Rectangle 41">
              <a:extLst>
                <a:ext uri="{FF2B5EF4-FFF2-40B4-BE49-F238E27FC236}">
                  <a16:creationId xmlns:a16="http://schemas.microsoft.com/office/drawing/2014/main" id="{03A57975-E821-43F6-AEAD-24719DC9D718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D1F9D2BA-3DC6-4825-A1E3-AE8A2570BB51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39202" y="-464"/>
            <a:ext cx="2646" cy="6858465"/>
          </a:xfrm>
          <a:prstGeom prst="line">
            <a:avLst/>
          </a:prstGeom>
          <a:solidFill>
            <a:schemeClr val="tx2">
              <a:alpha val="60000"/>
            </a:schemeClr>
          </a:solidFill>
          <a:ln w="19050">
            <a:solidFill>
              <a:schemeClr val="tx2">
                <a:alpha val="60000"/>
              </a:schemeClr>
            </a:solidFill>
          </a:ln>
          <a:effectLst>
            <a:outerShdw blurRad="50800" dist="38100" dir="2700000" algn="tl" rotWithShape="0">
              <a:srgbClr val="000000">
                <a:alpha val="58000"/>
              </a:srgbClr>
            </a:outerShdw>
          </a:effectLst>
        </p:spPr>
      </p:cxn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796DDB51-12CA-4199-98E5-5D97649FE590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  <a:endCxn id="82" idx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-5597" y="3427414"/>
            <a:ext cx="4640281" cy="0"/>
          </a:xfrm>
          <a:prstGeom prst="line">
            <a:avLst/>
          </a:prstGeom>
          <a:solidFill>
            <a:schemeClr val="tx2">
              <a:alpha val="60000"/>
            </a:schemeClr>
          </a:solidFill>
          <a:ln w="19050">
            <a:solidFill>
              <a:schemeClr val="tx2">
                <a:alpha val="60000"/>
              </a:schemeClr>
            </a:solidFill>
          </a:ln>
          <a:effectLst>
            <a:outerShdw blurRad="50800" dist="38100" dir="2700000" algn="tl" rotWithShape="0">
              <a:srgbClr val="000000">
                <a:alpha val="58000"/>
              </a:srgbClr>
            </a:outerShdw>
          </a:effectLst>
        </p:spPr>
      </p:cxnSp>
      <p:sp>
        <p:nvSpPr>
          <p:cNvPr id="6" name="Title 5">
            <a:extLst>
              <a:ext uri="{FF2B5EF4-FFF2-40B4-BE49-F238E27FC236}">
                <a16:creationId xmlns:a16="http://schemas.microsoft.com/office/drawing/2014/main" id="{BD9996AD-C974-1D4F-B532-907622CBEB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1210" y="1816100"/>
            <a:ext cx="5873700" cy="235311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IT’s Coding time!</a:t>
            </a:r>
          </a:p>
        </p:txBody>
      </p:sp>
    </p:spTree>
    <p:extLst>
      <p:ext uri="{BB962C8B-B14F-4D97-AF65-F5344CB8AC3E}">
        <p14:creationId xmlns:p14="http://schemas.microsoft.com/office/powerpoint/2010/main" val="846559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8E1DDAD8-1D10-4640-A034-BE90015E37B6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4" name="Rectangle 13">
              <a:extLst>
                <a:ext uri="{FF2B5EF4-FFF2-40B4-BE49-F238E27FC236}">
                  <a16:creationId xmlns:a16="http://schemas.microsoft.com/office/drawing/2014/main" id="{52FE7688-721D-4A97-B007-BDE056094DA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" name="Picture 2">
              <a:extLst>
                <a:ext uri="{FF2B5EF4-FFF2-40B4-BE49-F238E27FC236}">
                  <a16:creationId xmlns:a16="http://schemas.microsoft.com/office/drawing/2014/main" id="{9E73A810-8571-4A9D-A3CB-336933AB4C0E}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:p14="http://schemas.microsoft.com/office/powerpoint/2010/main" xmlns="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D642FB6-2808-4BC5-AE0B-7302C24B78A5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B0B8F04-D9A7-48E5-A29C-51A66B59DFF4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D6D18883-6BFF-42BB-8088-FCCF83F9CFC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1D0FEFB3-A009-4D0F-9107-C0B17786FB0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8E86C7F-B981-4448-8A1A-856F7124FF4A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4C6CFFD9-BA00-4184-8310-5FC9550954F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A1892DF3-4848-496C-8664-DFD32EE2508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D6DB8C30-651E-4D8F-A70C-163FC584273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563DFB81-F969-4F44-BA6C-6347956423F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3">
              <a:extLst>
                <a:ext uri="{FF2B5EF4-FFF2-40B4-BE49-F238E27FC236}">
                  <a16:creationId xmlns:a16="http://schemas.microsoft.com/office/drawing/2014/main" id="{8E5DE346-AFCA-40DA-B5E2-93A86EA54C1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4">
              <a:extLst>
                <a:ext uri="{FF2B5EF4-FFF2-40B4-BE49-F238E27FC236}">
                  <a16:creationId xmlns:a16="http://schemas.microsoft.com/office/drawing/2014/main" id="{77A34306-2AE8-43D0-9686-E97B3B53FE3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5">
              <a:extLst>
                <a:ext uri="{FF2B5EF4-FFF2-40B4-BE49-F238E27FC236}">
                  <a16:creationId xmlns:a16="http://schemas.microsoft.com/office/drawing/2014/main" id="{B9CC10F0-FFCD-4CB9-AF4C-22722D20B75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6">
              <a:extLst>
                <a:ext uri="{FF2B5EF4-FFF2-40B4-BE49-F238E27FC236}">
                  <a16:creationId xmlns:a16="http://schemas.microsoft.com/office/drawing/2014/main" id="{2A6B0E38-C962-4491-BFDA-75378B4D674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7">
              <a:extLst>
                <a:ext uri="{FF2B5EF4-FFF2-40B4-BE49-F238E27FC236}">
                  <a16:creationId xmlns:a16="http://schemas.microsoft.com/office/drawing/2014/main" id="{655F640B-8407-487C-8696-F47451478E0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8">
              <a:extLst>
                <a:ext uri="{FF2B5EF4-FFF2-40B4-BE49-F238E27FC236}">
                  <a16:creationId xmlns:a16="http://schemas.microsoft.com/office/drawing/2014/main" id="{FAB4F099-4FF6-4410-A5B9-2A5355719C9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19">
              <a:extLst>
                <a:ext uri="{FF2B5EF4-FFF2-40B4-BE49-F238E27FC236}">
                  <a16:creationId xmlns:a16="http://schemas.microsoft.com/office/drawing/2014/main" id="{6FE80B6E-3DA9-4304-9925-12E578C4E9B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0">
              <a:extLst>
                <a:ext uri="{FF2B5EF4-FFF2-40B4-BE49-F238E27FC236}">
                  <a16:creationId xmlns:a16="http://schemas.microsoft.com/office/drawing/2014/main" id="{67D1CB75-0CBA-4E13-924C-21F221D7BF6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1">
              <a:extLst>
                <a:ext uri="{FF2B5EF4-FFF2-40B4-BE49-F238E27FC236}">
                  <a16:creationId xmlns:a16="http://schemas.microsoft.com/office/drawing/2014/main" id="{F2CC783B-FA45-4777-A76A-982B285C7C4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2">
              <a:extLst>
                <a:ext uri="{FF2B5EF4-FFF2-40B4-BE49-F238E27FC236}">
                  <a16:creationId xmlns:a16="http://schemas.microsoft.com/office/drawing/2014/main" id="{D68F4DD3-D736-4B78-972E-F5128CFBE73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3">
              <a:extLst>
                <a:ext uri="{FF2B5EF4-FFF2-40B4-BE49-F238E27FC236}">
                  <a16:creationId xmlns:a16="http://schemas.microsoft.com/office/drawing/2014/main" id="{B14AF103-15B3-4796-A71A-297D37E1763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4">
              <a:extLst>
                <a:ext uri="{FF2B5EF4-FFF2-40B4-BE49-F238E27FC236}">
                  <a16:creationId xmlns:a16="http://schemas.microsoft.com/office/drawing/2014/main" id="{B0B240FB-0453-4B6F-9F9B-C2C3305AC5E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5">
              <a:extLst>
                <a:ext uri="{FF2B5EF4-FFF2-40B4-BE49-F238E27FC236}">
                  <a16:creationId xmlns:a16="http://schemas.microsoft.com/office/drawing/2014/main" id="{EBBBDCEE-433E-40F3-B49D-375CB162A88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6">
              <a:extLst>
                <a:ext uri="{FF2B5EF4-FFF2-40B4-BE49-F238E27FC236}">
                  <a16:creationId xmlns:a16="http://schemas.microsoft.com/office/drawing/2014/main" id="{09B123C6-141E-4A37-B5A7-27E7764FA1F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7">
              <a:extLst>
                <a:ext uri="{FF2B5EF4-FFF2-40B4-BE49-F238E27FC236}">
                  <a16:creationId xmlns:a16="http://schemas.microsoft.com/office/drawing/2014/main" id="{1FA1F521-36A1-49FF-84A7-229E8970F7C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8">
              <a:extLst>
                <a:ext uri="{FF2B5EF4-FFF2-40B4-BE49-F238E27FC236}">
                  <a16:creationId xmlns:a16="http://schemas.microsoft.com/office/drawing/2014/main" id="{DE512F89-D901-4487-A42C-02345EC5FCD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9">
              <a:extLst>
                <a:ext uri="{FF2B5EF4-FFF2-40B4-BE49-F238E27FC236}">
                  <a16:creationId xmlns:a16="http://schemas.microsoft.com/office/drawing/2014/main" id="{ED3ED0E5-3226-4B78-B3EA-C591824B897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0">
              <a:extLst>
                <a:ext uri="{FF2B5EF4-FFF2-40B4-BE49-F238E27FC236}">
                  <a16:creationId xmlns:a16="http://schemas.microsoft.com/office/drawing/2014/main" id="{9CBB1F68-B6DE-4ECF-B20F-328F9811E2F3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1">
              <a:extLst>
                <a:ext uri="{FF2B5EF4-FFF2-40B4-BE49-F238E27FC236}">
                  <a16:creationId xmlns:a16="http://schemas.microsoft.com/office/drawing/2014/main" id="{A566C551-9523-4D97-A8CF-5C91F436C50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2">
              <a:extLst>
                <a:ext uri="{FF2B5EF4-FFF2-40B4-BE49-F238E27FC236}">
                  <a16:creationId xmlns:a16="http://schemas.microsoft.com/office/drawing/2014/main" id="{9E166BA0-9268-4419-9332-2D30C212397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B700C031-AA54-4DC7-B8A2-2569B3FA653F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7" name="Freeform 34">
              <a:extLst>
                <a:ext uri="{FF2B5EF4-FFF2-40B4-BE49-F238E27FC236}">
                  <a16:creationId xmlns:a16="http://schemas.microsoft.com/office/drawing/2014/main" id="{03045EC8-ECC8-473F-8786-DE266F05B15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5">
              <a:extLst>
                <a:ext uri="{FF2B5EF4-FFF2-40B4-BE49-F238E27FC236}">
                  <a16:creationId xmlns:a16="http://schemas.microsoft.com/office/drawing/2014/main" id="{9337EBA2-5088-4A44-8C0B-A6EE78989CF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6">
              <a:extLst>
                <a:ext uri="{FF2B5EF4-FFF2-40B4-BE49-F238E27FC236}">
                  <a16:creationId xmlns:a16="http://schemas.microsoft.com/office/drawing/2014/main" id="{3486A705-2593-45C9-A13E-8E2FB7C3543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37">
              <a:extLst>
                <a:ext uri="{FF2B5EF4-FFF2-40B4-BE49-F238E27FC236}">
                  <a16:creationId xmlns:a16="http://schemas.microsoft.com/office/drawing/2014/main" id="{F357321C-6DEE-4D02-A997-75E47EE0E0E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38">
              <a:extLst>
                <a:ext uri="{FF2B5EF4-FFF2-40B4-BE49-F238E27FC236}">
                  <a16:creationId xmlns:a16="http://schemas.microsoft.com/office/drawing/2014/main" id="{D0B8F87F-3530-4BCD-A8E5-C1B83707B55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39">
              <a:extLst>
                <a:ext uri="{FF2B5EF4-FFF2-40B4-BE49-F238E27FC236}">
                  <a16:creationId xmlns:a16="http://schemas.microsoft.com/office/drawing/2014/main" id="{5BE86BA3-AB0E-4F70-A552-0D9EB9E98ED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0">
              <a:extLst>
                <a:ext uri="{FF2B5EF4-FFF2-40B4-BE49-F238E27FC236}">
                  <a16:creationId xmlns:a16="http://schemas.microsoft.com/office/drawing/2014/main" id="{DF5FE773-B9AE-4A3F-8EDC-165CE579BDC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1">
              <a:extLst>
                <a:ext uri="{FF2B5EF4-FFF2-40B4-BE49-F238E27FC236}">
                  <a16:creationId xmlns:a16="http://schemas.microsoft.com/office/drawing/2014/main" id="{4A03D7BE-B358-4F8B-85EA-65E0CBF2D1E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2">
              <a:extLst>
                <a:ext uri="{FF2B5EF4-FFF2-40B4-BE49-F238E27FC236}">
                  <a16:creationId xmlns:a16="http://schemas.microsoft.com/office/drawing/2014/main" id="{A6548877-0957-435B-A419-389A278E57E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3">
              <a:extLst>
                <a:ext uri="{FF2B5EF4-FFF2-40B4-BE49-F238E27FC236}">
                  <a16:creationId xmlns:a16="http://schemas.microsoft.com/office/drawing/2014/main" id="{B2D5EA95-9E60-468A-8DA1-40F05C9BDA4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4">
              <a:extLst>
                <a:ext uri="{FF2B5EF4-FFF2-40B4-BE49-F238E27FC236}">
                  <a16:creationId xmlns:a16="http://schemas.microsoft.com/office/drawing/2014/main" id="{C9B409CE-11E5-40D1-8C9B-86614EAE2A3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9E594AF5-DB50-4227-AC2F-10EE5233C41F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9" name="Freeform 46">
              <a:extLst>
                <a:ext uri="{FF2B5EF4-FFF2-40B4-BE49-F238E27FC236}">
                  <a16:creationId xmlns:a16="http://schemas.microsoft.com/office/drawing/2014/main" id="{9335DCAF-74A2-4994-B5BF-1C079A40A54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47">
              <a:extLst>
                <a:ext uri="{FF2B5EF4-FFF2-40B4-BE49-F238E27FC236}">
                  <a16:creationId xmlns:a16="http://schemas.microsoft.com/office/drawing/2014/main" id="{1DC8E1A2-0C6B-4BA9-85F4-3645AED5DEA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48">
              <a:extLst>
                <a:ext uri="{FF2B5EF4-FFF2-40B4-BE49-F238E27FC236}">
                  <a16:creationId xmlns:a16="http://schemas.microsoft.com/office/drawing/2014/main" id="{28F38DE0-3BEE-441A-8212-E77DA2328A3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49">
              <a:extLst>
                <a:ext uri="{FF2B5EF4-FFF2-40B4-BE49-F238E27FC236}">
                  <a16:creationId xmlns:a16="http://schemas.microsoft.com/office/drawing/2014/main" id="{AE81208E-D239-496C-A312-506B0241B31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0">
              <a:extLst>
                <a:ext uri="{FF2B5EF4-FFF2-40B4-BE49-F238E27FC236}">
                  <a16:creationId xmlns:a16="http://schemas.microsoft.com/office/drawing/2014/main" id="{242FE966-DDA4-4668-B8D6-C4B0D4C78E5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1">
              <a:extLst>
                <a:ext uri="{FF2B5EF4-FFF2-40B4-BE49-F238E27FC236}">
                  <a16:creationId xmlns:a16="http://schemas.microsoft.com/office/drawing/2014/main" id="{FB0A5F60-550F-4025-9DCE-6F42A7C0643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2">
              <a:extLst>
                <a:ext uri="{FF2B5EF4-FFF2-40B4-BE49-F238E27FC236}">
                  <a16:creationId xmlns:a16="http://schemas.microsoft.com/office/drawing/2014/main" id="{D7B61D18-4A61-44C9-A809-40639E8C1D9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3">
              <a:extLst>
                <a:ext uri="{FF2B5EF4-FFF2-40B4-BE49-F238E27FC236}">
                  <a16:creationId xmlns:a16="http://schemas.microsoft.com/office/drawing/2014/main" id="{CB26E7EB-DC12-4BA7-B5DE-09EF2C1D0A3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4">
              <a:extLst>
                <a:ext uri="{FF2B5EF4-FFF2-40B4-BE49-F238E27FC236}">
                  <a16:creationId xmlns:a16="http://schemas.microsoft.com/office/drawing/2014/main" id="{921237B4-9D85-4611-851F-5DBD71544AE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55">
              <a:extLst>
                <a:ext uri="{FF2B5EF4-FFF2-40B4-BE49-F238E27FC236}">
                  <a16:creationId xmlns:a16="http://schemas.microsoft.com/office/drawing/2014/main" id="{C91509DE-9FAA-4E84-BCC1-CDDBEA8AC01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56">
              <a:extLst>
                <a:ext uri="{FF2B5EF4-FFF2-40B4-BE49-F238E27FC236}">
                  <a16:creationId xmlns:a16="http://schemas.microsoft.com/office/drawing/2014/main" id="{C7029B06-6A09-4E46-BA86-F3C66DBDD48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57">
              <a:extLst>
                <a:ext uri="{FF2B5EF4-FFF2-40B4-BE49-F238E27FC236}">
                  <a16:creationId xmlns:a16="http://schemas.microsoft.com/office/drawing/2014/main" id="{FF4ACFBF-D1F2-47B1-B0EB-F08C6508BDC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58">
              <a:extLst>
                <a:ext uri="{FF2B5EF4-FFF2-40B4-BE49-F238E27FC236}">
                  <a16:creationId xmlns:a16="http://schemas.microsoft.com/office/drawing/2014/main" id="{A6FD1991-3A0E-4F63-BAD9-A98C2986048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09A1AFB-CF28-3F46-AE61-26A30C73B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19" y="618518"/>
            <a:ext cx="3084891" cy="1478570"/>
          </a:xfrm>
        </p:spPr>
        <p:txBody>
          <a:bodyPr>
            <a:normAutofit/>
          </a:bodyPr>
          <a:lstStyle/>
          <a:p>
            <a:r>
              <a:rPr lang="en-US" sz="3200" dirty="0"/>
              <a:t>You have now made a brick oven!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0E6C6C8-B3B3-C848-A1A1-C1D5C64D71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62519" y="2249487"/>
            <a:ext cx="3998822" cy="4460232"/>
          </a:xfrm>
        </p:spPr>
        <p:txBody>
          <a:bodyPr>
            <a:normAutofit/>
          </a:bodyPr>
          <a:lstStyle/>
          <a:p>
            <a:r>
              <a:rPr lang="en-US" sz="2800" dirty="0"/>
              <a:t>It serves a functional purpose</a:t>
            </a:r>
          </a:p>
          <a:p>
            <a:endParaRPr lang="en-US" sz="2800" dirty="0"/>
          </a:p>
          <a:p>
            <a:r>
              <a:rPr lang="en-US" sz="2800" dirty="0"/>
              <a:t>It doesn’t just sit there</a:t>
            </a:r>
          </a:p>
          <a:p>
            <a:endParaRPr lang="en-US" sz="2800" dirty="0"/>
          </a:p>
          <a:p>
            <a:r>
              <a:rPr lang="en-US" sz="2800" dirty="0"/>
              <a:t>It works like you coded it to!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6EB8F24-1168-4743-B4F7-4ED399F1266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651" r="1" b="3886"/>
          <a:stretch/>
        </p:blipFill>
        <p:spPr>
          <a:xfrm>
            <a:off x="-5597" y="10"/>
            <a:ext cx="7558541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048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50C065C3-0FE3-4452-B765-CB05BBB2A98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9795E515-5F57-431F-9A0D-3A0419DF7572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D45BCBFE-0478-4767-BF2E-FC2C548BA62F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E903928F-F6DA-470C-81A0-CF7D9DE0341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ADA095F6-E326-4450-A2D6-DB2BF989B877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Rectangle 8">
              <a:extLst>
                <a:ext uri="{FF2B5EF4-FFF2-40B4-BE49-F238E27FC236}">
                  <a16:creationId xmlns:a16="http://schemas.microsoft.com/office/drawing/2014/main" id="{6B067F9A-FDF2-49EC-B4FF-CD4B90F78923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F1331213-D19D-49FC-8616-168A14565A8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2ADFE242-96FC-4A14-8C59-90CD6DE1D9F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6A97B7BC-40BD-494B-9C6B-AF3045559A3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3D7F35CF-F44C-491F-904D-A31ED832137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84D9BF7E-18C2-452C-B139-4ED58D7A03C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700A6223-AD38-426F-A6FE-7926CAEF31C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D172AA94-449F-45EB-94E6-67C186C32DD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6">
              <a:extLst>
                <a:ext uri="{FF2B5EF4-FFF2-40B4-BE49-F238E27FC236}">
                  <a16:creationId xmlns:a16="http://schemas.microsoft.com/office/drawing/2014/main" id="{A7D4F697-8937-4F4C-83C5-770B3FCB828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10AF1D59-5117-4D47-8414-4BB61F944BD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2387DC33-88B3-4718-8C94-41659EA33A9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D4E7EC64-4763-4F04-B2E4-E400364D728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581717DF-9FD4-47CB-9579-E34DF7E8754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1">
              <a:extLst>
                <a:ext uri="{FF2B5EF4-FFF2-40B4-BE49-F238E27FC236}">
                  <a16:creationId xmlns:a16="http://schemas.microsoft.com/office/drawing/2014/main" id="{BCD8EF50-6E58-4B2D-90B6-AFF236A73BC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6524A268-142A-4CBF-BB8B-DC1FCBC8F78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56A0E6F3-B76B-4813-B44B-56CE11A8A0C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A74CED8D-B902-4B76-9CC8-30A09B2FA19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ED007BD7-ED56-4566-B1FF-707160024A6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90AD48D2-5BC8-4C80-B126-B1A201242B8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BE14C82F-9F35-4D61-B758-7BCE32DECBF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6540CE06-9028-497A-AC64-CF0ED60A745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A4825B3B-52CD-4F08-BA02-6C2B0EFEDE9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6877A5EF-B8B8-44D3-AA57-4BBF89206D3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00BB365C-9180-4208-92CF-AB6A88848CF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2">
              <a:extLst>
                <a:ext uri="{FF2B5EF4-FFF2-40B4-BE49-F238E27FC236}">
                  <a16:creationId xmlns:a16="http://schemas.microsoft.com/office/drawing/2014/main" id="{8D1134D2-53A6-41D5-AC1A-5254A2FBD08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Rectangle 33">
              <a:extLst>
                <a:ext uri="{FF2B5EF4-FFF2-40B4-BE49-F238E27FC236}">
                  <a16:creationId xmlns:a16="http://schemas.microsoft.com/office/drawing/2014/main" id="{24C7FA73-07CD-479A-9B9E-DAD4D3B2BFC0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2" name="Freeform 34">
              <a:extLst>
                <a:ext uri="{FF2B5EF4-FFF2-40B4-BE49-F238E27FC236}">
                  <a16:creationId xmlns:a16="http://schemas.microsoft.com/office/drawing/2014/main" id="{AB24DF92-B081-4701-B58D-913261A00D7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5">
              <a:extLst>
                <a:ext uri="{FF2B5EF4-FFF2-40B4-BE49-F238E27FC236}">
                  <a16:creationId xmlns:a16="http://schemas.microsoft.com/office/drawing/2014/main" id="{AB4DF275-6B82-4AA9-A7A9-138E631E30B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6">
              <a:extLst>
                <a:ext uri="{FF2B5EF4-FFF2-40B4-BE49-F238E27FC236}">
                  <a16:creationId xmlns:a16="http://schemas.microsoft.com/office/drawing/2014/main" id="{972A3812-16AD-453E-B1E6-9F39894F79A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7">
              <a:extLst>
                <a:ext uri="{FF2B5EF4-FFF2-40B4-BE49-F238E27FC236}">
                  <a16:creationId xmlns:a16="http://schemas.microsoft.com/office/drawing/2014/main" id="{8FB6759A-BAD8-4073-86A2-6DDD73DE2AF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8">
              <a:extLst>
                <a:ext uri="{FF2B5EF4-FFF2-40B4-BE49-F238E27FC236}">
                  <a16:creationId xmlns:a16="http://schemas.microsoft.com/office/drawing/2014/main" id="{9FCCB0F4-1178-47C1-9EE2-234EA715C16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9">
              <a:extLst>
                <a:ext uri="{FF2B5EF4-FFF2-40B4-BE49-F238E27FC236}">
                  <a16:creationId xmlns:a16="http://schemas.microsoft.com/office/drawing/2014/main" id="{CB01BF0B-7EB0-4C18-80BE-20D2EAC0486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0">
              <a:extLst>
                <a:ext uri="{FF2B5EF4-FFF2-40B4-BE49-F238E27FC236}">
                  <a16:creationId xmlns:a16="http://schemas.microsoft.com/office/drawing/2014/main" id="{3266E9DA-C937-48E0-8F98-90A467760F1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1">
              <a:extLst>
                <a:ext uri="{FF2B5EF4-FFF2-40B4-BE49-F238E27FC236}">
                  <a16:creationId xmlns:a16="http://schemas.microsoft.com/office/drawing/2014/main" id="{A8A9C00D-0425-4E68-A1DE-BCE5BD6BBDE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2">
              <a:extLst>
                <a:ext uri="{FF2B5EF4-FFF2-40B4-BE49-F238E27FC236}">
                  <a16:creationId xmlns:a16="http://schemas.microsoft.com/office/drawing/2014/main" id="{46230904-E744-4B55-84FF-826A6B737BF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3">
              <a:extLst>
                <a:ext uri="{FF2B5EF4-FFF2-40B4-BE49-F238E27FC236}">
                  <a16:creationId xmlns:a16="http://schemas.microsoft.com/office/drawing/2014/main" id="{D4291668-8AF0-4784-BC06-870768F53F4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4">
              <a:extLst>
                <a:ext uri="{FF2B5EF4-FFF2-40B4-BE49-F238E27FC236}">
                  <a16:creationId xmlns:a16="http://schemas.microsoft.com/office/drawing/2014/main" id="{D917DCBD-774B-4AAF-92AE-D18289FFC4D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Rectangle 45">
              <a:extLst>
                <a:ext uri="{FF2B5EF4-FFF2-40B4-BE49-F238E27FC236}">
                  <a16:creationId xmlns:a16="http://schemas.microsoft.com/office/drawing/2014/main" id="{9E50122E-0F19-4D65-9CB2-E22C3EA84ACD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4" name="Freeform 46">
              <a:extLst>
                <a:ext uri="{FF2B5EF4-FFF2-40B4-BE49-F238E27FC236}">
                  <a16:creationId xmlns:a16="http://schemas.microsoft.com/office/drawing/2014/main" id="{BC28A765-6E8B-4352-BD0C-35474F70AC8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7">
              <a:extLst>
                <a:ext uri="{FF2B5EF4-FFF2-40B4-BE49-F238E27FC236}">
                  <a16:creationId xmlns:a16="http://schemas.microsoft.com/office/drawing/2014/main" id="{0AC30A17-F494-44EB-9817-1B8B255CE463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8">
              <a:extLst>
                <a:ext uri="{FF2B5EF4-FFF2-40B4-BE49-F238E27FC236}">
                  <a16:creationId xmlns:a16="http://schemas.microsoft.com/office/drawing/2014/main" id="{6088D59F-32BD-4932-9C22-9AA0FCDA74A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9">
              <a:extLst>
                <a:ext uri="{FF2B5EF4-FFF2-40B4-BE49-F238E27FC236}">
                  <a16:creationId xmlns:a16="http://schemas.microsoft.com/office/drawing/2014/main" id="{B18BBE45-5F21-47FA-B291-AC802D71556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0">
              <a:extLst>
                <a:ext uri="{FF2B5EF4-FFF2-40B4-BE49-F238E27FC236}">
                  <a16:creationId xmlns:a16="http://schemas.microsoft.com/office/drawing/2014/main" id="{A1BD992D-1C4B-4E69-A627-A45D8958E0D3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1">
              <a:extLst>
                <a:ext uri="{FF2B5EF4-FFF2-40B4-BE49-F238E27FC236}">
                  <a16:creationId xmlns:a16="http://schemas.microsoft.com/office/drawing/2014/main" id="{571C0498-7105-455E-8B0A-233F850F18E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2">
              <a:extLst>
                <a:ext uri="{FF2B5EF4-FFF2-40B4-BE49-F238E27FC236}">
                  <a16:creationId xmlns:a16="http://schemas.microsoft.com/office/drawing/2014/main" id="{F6FA78CC-C0B1-422F-B535-05580A9716A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3">
              <a:extLst>
                <a:ext uri="{FF2B5EF4-FFF2-40B4-BE49-F238E27FC236}">
                  <a16:creationId xmlns:a16="http://schemas.microsoft.com/office/drawing/2014/main" id="{49A1BACF-EE5E-46F8-8968-D4CF18BC011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4">
              <a:extLst>
                <a:ext uri="{FF2B5EF4-FFF2-40B4-BE49-F238E27FC236}">
                  <a16:creationId xmlns:a16="http://schemas.microsoft.com/office/drawing/2014/main" id="{0AF8DFAF-8AF7-453E-AED7-89E59FBD7DB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5">
              <a:extLst>
                <a:ext uri="{FF2B5EF4-FFF2-40B4-BE49-F238E27FC236}">
                  <a16:creationId xmlns:a16="http://schemas.microsoft.com/office/drawing/2014/main" id="{F8C26D97-8DA4-4556-92E4-2AE66B365B9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6">
              <a:extLst>
                <a:ext uri="{FF2B5EF4-FFF2-40B4-BE49-F238E27FC236}">
                  <a16:creationId xmlns:a16="http://schemas.microsoft.com/office/drawing/2014/main" id="{EEF9D855-A8A7-44CC-919C-BEA327F2542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7">
              <a:extLst>
                <a:ext uri="{FF2B5EF4-FFF2-40B4-BE49-F238E27FC236}">
                  <a16:creationId xmlns:a16="http://schemas.microsoft.com/office/drawing/2014/main" id="{11F0B045-803C-4067-A182-066EEB2C4F9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8">
              <a:extLst>
                <a:ext uri="{FF2B5EF4-FFF2-40B4-BE49-F238E27FC236}">
                  <a16:creationId xmlns:a16="http://schemas.microsoft.com/office/drawing/2014/main" id="{3C1FCACB-EFEF-4B54-99A6-E327A637C25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68" name="Round Diagonal Corner Rectangle 6">
            <a:extLst>
              <a:ext uri="{FF2B5EF4-FFF2-40B4-BE49-F238E27FC236}">
                <a16:creationId xmlns:a16="http://schemas.microsoft.com/office/drawing/2014/main" id="{8B3F5CD4-CBC8-4A22-9DCC-0420CA28A09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6148E3-FB78-DD43-A5E8-06A31A67C03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96" r="9167"/>
          <a:stretch/>
        </p:blipFill>
        <p:spPr>
          <a:xfrm>
            <a:off x="1118988" y="1136606"/>
            <a:ext cx="6112382" cy="45772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E45D2CA-1668-E740-A0AC-65EDA7227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7397" y="1113282"/>
            <a:ext cx="3489569" cy="23966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100"/>
              <a:t>What will you get out of today’s session?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61D43C-BA54-A84D-B196-54C97F6187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666" y="3602038"/>
            <a:ext cx="3500301" cy="2052720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1800" cap="all" dirty="0">
                <a:solidFill>
                  <a:schemeClr val="tx2"/>
                </a:solidFill>
              </a:rPr>
              <a:t>Just enough to be </a:t>
            </a:r>
            <a:r>
              <a:rPr lang="en-US" sz="1800" strike="sngStrike" cap="all" dirty="0">
                <a:solidFill>
                  <a:schemeClr val="tx2"/>
                </a:solidFill>
              </a:rPr>
              <a:t>dangerous </a:t>
            </a:r>
            <a:r>
              <a:rPr lang="en-US" sz="1800" cap="all" dirty="0">
                <a:solidFill>
                  <a:schemeClr val="tx2"/>
                </a:solidFill>
              </a:rPr>
              <a:t>CURIOUS and do more!</a:t>
            </a:r>
            <a:endParaRPr lang="en-US" sz="1800" strike="sngStrike" cap="all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6391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C2E4E997-8672-4FFD-B8EC-9932A8E4714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">
            <a:extLst>
              <a:ext uri="{FF2B5EF4-FFF2-40B4-BE49-F238E27FC236}">
                <a16:creationId xmlns:a16="http://schemas.microsoft.com/office/drawing/2014/main" id="{FE6BA9E6-1D9E-4D30-B528-D49FA1342E4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Content Placeholder 11">
            <a:extLst>
              <a:ext uri="{FF2B5EF4-FFF2-40B4-BE49-F238E27FC236}">
                <a16:creationId xmlns:a16="http://schemas.microsoft.com/office/drawing/2014/main" id="{7724E58A-1913-AA4A-B5C1-AD72282E02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" b="12703"/>
          <a:stretch/>
        </p:blipFill>
        <p:spPr>
          <a:xfrm>
            <a:off x="6096000" y="1630284"/>
            <a:ext cx="5456279" cy="3572482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453E4DEE-E996-40F8-8635-0FF43D7348F9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8" name="Rectangle 5">
              <a:extLst>
                <a:ext uri="{FF2B5EF4-FFF2-40B4-BE49-F238E27FC236}">
                  <a16:creationId xmlns:a16="http://schemas.microsoft.com/office/drawing/2014/main" id="{08BD1D3E-43CE-49EB-A424-0738950C6424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9" name="Freeform 6">
              <a:extLst>
                <a:ext uri="{FF2B5EF4-FFF2-40B4-BE49-F238E27FC236}">
                  <a16:creationId xmlns:a16="http://schemas.microsoft.com/office/drawing/2014/main" id="{E9182037-E3FA-489A-95D5-29E4248420D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7">
              <a:extLst>
                <a:ext uri="{FF2B5EF4-FFF2-40B4-BE49-F238E27FC236}">
                  <a16:creationId xmlns:a16="http://schemas.microsoft.com/office/drawing/2014/main" id="{E8864E76-AD7F-4BEE-B3F6-A78FA42AEFA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8">
              <a:extLst>
                <a:ext uri="{FF2B5EF4-FFF2-40B4-BE49-F238E27FC236}">
                  <a16:creationId xmlns:a16="http://schemas.microsoft.com/office/drawing/2014/main" id="{8AD071B3-046D-4479-91FE-01E9AD7C8AA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9">
              <a:extLst>
                <a:ext uri="{FF2B5EF4-FFF2-40B4-BE49-F238E27FC236}">
                  <a16:creationId xmlns:a16="http://schemas.microsoft.com/office/drawing/2014/main" id="{91D776F5-E902-4A4D-A75D-A46E063C9F3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10">
              <a:extLst>
                <a:ext uri="{FF2B5EF4-FFF2-40B4-BE49-F238E27FC236}">
                  <a16:creationId xmlns:a16="http://schemas.microsoft.com/office/drawing/2014/main" id="{EBED8F24-A998-4952-AB68-E2074F0746F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11">
              <a:extLst>
                <a:ext uri="{FF2B5EF4-FFF2-40B4-BE49-F238E27FC236}">
                  <a16:creationId xmlns:a16="http://schemas.microsoft.com/office/drawing/2014/main" id="{74D7A646-8CDC-49B3-9C44-3EF38DB4264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12">
              <a:extLst>
                <a:ext uri="{FF2B5EF4-FFF2-40B4-BE49-F238E27FC236}">
                  <a16:creationId xmlns:a16="http://schemas.microsoft.com/office/drawing/2014/main" id="{D4E99D14-E4F4-419B-9AAF-8D1CEAB28A2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13">
              <a:extLst>
                <a:ext uri="{FF2B5EF4-FFF2-40B4-BE49-F238E27FC236}">
                  <a16:creationId xmlns:a16="http://schemas.microsoft.com/office/drawing/2014/main" id="{377E106C-5445-4A52-9F7E-DA173874429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14">
              <a:extLst>
                <a:ext uri="{FF2B5EF4-FFF2-40B4-BE49-F238E27FC236}">
                  <a16:creationId xmlns:a16="http://schemas.microsoft.com/office/drawing/2014/main" id="{752BFE96-D378-4BAE-A64B-F851A34C477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15">
              <a:extLst>
                <a:ext uri="{FF2B5EF4-FFF2-40B4-BE49-F238E27FC236}">
                  <a16:creationId xmlns:a16="http://schemas.microsoft.com/office/drawing/2014/main" id="{B88FFB19-5A5E-4078-B467-9D4ABD21BD9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Line 16">
              <a:extLst>
                <a:ext uri="{FF2B5EF4-FFF2-40B4-BE49-F238E27FC236}">
                  <a16:creationId xmlns:a16="http://schemas.microsoft.com/office/drawing/2014/main" id="{11042975-3D19-4728-BCDA-D3F5CD633EDB}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40" name="Freeform 17">
              <a:extLst>
                <a:ext uri="{FF2B5EF4-FFF2-40B4-BE49-F238E27FC236}">
                  <a16:creationId xmlns:a16="http://schemas.microsoft.com/office/drawing/2014/main" id="{A28972BD-D2E1-4DCA-A907-2E3B6F60664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18">
              <a:extLst>
                <a:ext uri="{FF2B5EF4-FFF2-40B4-BE49-F238E27FC236}">
                  <a16:creationId xmlns:a16="http://schemas.microsoft.com/office/drawing/2014/main" id="{1C806824-5C2D-4747-B038-69EE4074B36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19">
              <a:extLst>
                <a:ext uri="{FF2B5EF4-FFF2-40B4-BE49-F238E27FC236}">
                  <a16:creationId xmlns:a16="http://schemas.microsoft.com/office/drawing/2014/main" id="{3B33F710-16D7-4F48-BFCA-66C9CA2352C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0">
              <a:extLst>
                <a:ext uri="{FF2B5EF4-FFF2-40B4-BE49-F238E27FC236}">
                  <a16:creationId xmlns:a16="http://schemas.microsoft.com/office/drawing/2014/main" id="{6C8C8ED4-90FA-4E97-AAF0-D5D51E6A935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Rectangle 21">
              <a:extLst>
                <a:ext uri="{FF2B5EF4-FFF2-40B4-BE49-F238E27FC236}">
                  <a16:creationId xmlns:a16="http://schemas.microsoft.com/office/drawing/2014/main" id="{6C5EB9C1-B25F-4172-8A96-5950ECC828FC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5" name="Freeform 22">
              <a:extLst>
                <a:ext uri="{FF2B5EF4-FFF2-40B4-BE49-F238E27FC236}">
                  <a16:creationId xmlns:a16="http://schemas.microsoft.com/office/drawing/2014/main" id="{097E6E8A-9373-4655-882B-21715CCE97E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23">
              <a:extLst>
                <a:ext uri="{FF2B5EF4-FFF2-40B4-BE49-F238E27FC236}">
                  <a16:creationId xmlns:a16="http://schemas.microsoft.com/office/drawing/2014/main" id="{EB8CC766-1206-4372-ACAF-8230AF4D542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24">
              <a:extLst>
                <a:ext uri="{FF2B5EF4-FFF2-40B4-BE49-F238E27FC236}">
                  <a16:creationId xmlns:a16="http://schemas.microsoft.com/office/drawing/2014/main" id="{1C8E2511-2489-47B2-9C19-C410910DD90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25">
              <a:extLst>
                <a:ext uri="{FF2B5EF4-FFF2-40B4-BE49-F238E27FC236}">
                  <a16:creationId xmlns:a16="http://schemas.microsoft.com/office/drawing/2014/main" id="{D7820196-0A47-47EF-832C-A688E8977D6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26">
              <a:extLst>
                <a:ext uri="{FF2B5EF4-FFF2-40B4-BE49-F238E27FC236}">
                  <a16:creationId xmlns:a16="http://schemas.microsoft.com/office/drawing/2014/main" id="{4982E0BF-34AE-48A3-AD6B-E0F3CD05DB3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27">
              <a:extLst>
                <a:ext uri="{FF2B5EF4-FFF2-40B4-BE49-F238E27FC236}">
                  <a16:creationId xmlns:a16="http://schemas.microsoft.com/office/drawing/2014/main" id="{CD34643B-9DF2-4310-8868-48252C3393F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28">
              <a:extLst>
                <a:ext uri="{FF2B5EF4-FFF2-40B4-BE49-F238E27FC236}">
                  <a16:creationId xmlns:a16="http://schemas.microsoft.com/office/drawing/2014/main" id="{4E020C4E-AF64-44A8-B830-779541D8D54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29">
              <a:extLst>
                <a:ext uri="{FF2B5EF4-FFF2-40B4-BE49-F238E27FC236}">
                  <a16:creationId xmlns:a16="http://schemas.microsoft.com/office/drawing/2014/main" id="{D97BC3D3-B1B3-4825-9169-BBEF1DBCF05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30">
              <a:extLst>
                <a:ext uri="{FF2B5EF4-FFF2-40B4-BE49-F238E27FC236}">
                  <a16:creationId xmlns:a16="http://schemas.microsoft.com/office/drawing/2014/main" id="{A750DC4F-1DAF-470E-98C6-6C68DEB9336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31">
              <a:extLst>
                <a:ext uri="{FF2B5EF4-FFF2-40B4-BE49-F238E27FC236}">
                  <a16:creationId xmlns:a16="http://schemas.microsoft.com/office/drawing/2014/main" id="{2F99594A-5BBD-4E10-A818-8BE52B7D952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82C09C8-4D65-344F-8DC4-74A0F05AE4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4459286" cy="1478570"/>
          </a:xfrm>
        </p:spPr>
        <p:txBody>
          <a:bodyPr>
            <a:normAutofit/>
          </a:bodyPr>
          <a:lstStyle/>
          <a:p>
            <a:r>
              <a:rPr lang="en-US" sz="3200"/>
              <a:t>What’s next?</a:t>
            </a: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68DC6274-50FC-8A42-9DEC-16B3E68FEE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977760"/>
            <a:ext cx="4459287" cy="3965046"/>
          </a:xfrm>
        </p:spPr>
        <p:txBody>
          <a:bodyPr>
            <a:noAutofit/>
          </a:bodyPr>
          <a:lstStyle/>
          <a:p>
            <a:r>
              <a:rPr lang="en-US" sz="2000" dirty="0"/>
              <a:t>You have just taken the ”gateway drug” of making</a:t>
            </a:r>
          </a:p>
          <a:p>
            <a:endParaRPr lang="en-US" sz="2000" dirty="0"/>
          </a:p>
          <a:p>
            <a:r>
              <a:rPr lang="en-US" sz="2000" dirty="0"/>
              <a:t>Now your little oven will start to trigger new ideas and things you want to add</a:t>
            </a:r>
          </a:p>
          <a:p>
            <a:endParaRPr lang="en-US" sz="2000" dirty="0"/>
          </a:p>
          <a:p>
            <a:r>
              <a:rPr lang="en-US" sz="2000" dirty="0"/>
              <a:t>Soon you will have a fancy brick oven!</a:t>
            </a:r>
          </a:p>
          <a:p>
            <a:endParaRPr lang="en-US" sz="2000" dirty="0"/>
          </a:p>
          <a:p>
            <a:r>
              <a:rPr lang="en-US" sz="2000" dirty="0"/>
              <a:t>And your amazon order history will look like this:</a:t>
            </a:r>
          </a:p>
        </p:txBody>
      </p:sp>
      <p:pic>
        <p:nvPicPr>
          <p:cNvPr id="82" name="Picture 81">
            <a:extLst>
              <a:ext uri="{FF2B5EF4-FFF2-40B4-BE49-F238E27FC236}">
                <a16:creationId xmlns:a16="http://schemas.microsoft.com/office/drawing/2014/main" id="{ACD0D45D-374F-564C-B668-547E67F2BF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3611" y="-843526"/>
            <a:ext cx="5960125" cy="8239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774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uiExpand="1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CF47FD6-6768-E440-8000-7B809781CA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Congratulations!</a:t>
            </a: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73F5C6EE-A34D-734D-879E-70DE49AD2165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20404" b="20404"/>
          <a:stretch>
            <a:fillRect/>
          </a:stretch>
        </p:blipFill>
        <p:spPr/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EAD275D-61FB-944F-A8A9-69648052A2E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You’re officially an </a:t>
            </a:r>
            <a:r>
              <a:rPr lang="en-US" dirty="0" err="1"/>
              <a:t>IoT</a:t>
            </a:r>
            <a:r>
              <a:rPr lang="en-US" dirty="0"/>
              <a:t> Developer! Don’t forget to come get your Sticker!!</a:t>
            </a:r>
          </a:p>
        </p:txBody>
      </p:sp>
    </p:spTree>
    <p:extLst>
      <p:ext uri="{BB962C8B-B14F-4D97-AF65-F5344CB8AC3E}">
        <p14:creationId xmlns:p14="http://schemas.microsoft.com/office/powerpoint/2010/main" val="907060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9" name="Rectangle 48">
            <a:extLst>
              <a:ext uri="{FF2B5EF4-FFF2-40B4-BE49-F238E27FC236}">
                <a16:creationId xmlns:a16="http://schemas.microsoft.com/office/drawing/2014/main" id="{6697F791-5FFA-4164-899F-EB52EA72B02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="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Rectangle 52">
            <a:extLst>
              <a:ext uri="{FF2B5EF4-FFF2-40B4-BE49-F238E27FC236}">
                <a16:creationId xmlns:a16="http://schemas.microsoft.com/office/drawing/2014/main" id="{B773AB25-A422-41AA-9737-5E04C1966DE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="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34045D91-0D93-8040-8647-B29F7A3FFF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1778" y="860231"/>
            <a:ext cx="6844045" cy="5133033"/>
          </a:xfrm>
          <a:prstGeom prst="rect">
            <a:avLst/>
          </a:prstGeom>
        </p:spPr>
      </p:pic>
      <p:grpSp>
        <p:nvGrpSpPr>
          <p:cNvPr id="57" name="Group 56">
            <a:extLst>
              <a:ext uri="{FF2B5EF4-FFF2-40B4-BE49-F238E27FC236}">
                <a16:creationId xmlns:a16="http://schemas.microsoft.com/office/drawing/2014/main" id="{6AD0D387-1584-4477-B5F8-52B50D4F2205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58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9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70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5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C1BDF48-C6CE-4D47-989B-8A03EE446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294" y="132742"/>
            <a:ext cx="2851417" cy="1478570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While we do Q and a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3493416C-8B7C-4278-8001-A72171A4A6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2270" y="1720850"/>
            <a:ext cx="3304732" cy="3957302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Disassemble your circuits</a:t>
            </a:r>
          </a:p>
          <a:p>
            <a:r>
              <a:rPr lang="en-US" dirty="0">
                <a:solidFill>
                  <a:srgbClr val="FFFFFF"/>
                </a:solidFill>
              </a:rPr>
              <a:t>Put the parts in the baggie</a:t>
            </a:r>
          </a:p>
          <a:p>
            <a:r>
              <a:rPr lang="en-US" dirty="0">
                <a:solidFill>
                  <a:srgbClr val="FFFFFF"/>
                </a:solidFill>
              </a:rPr>
              <a:t>Put everything back in the box</a:t>
            </a:r>
          </a:p>
          <a:p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59771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8000"/>
                <a:hueMod val="94000"/>
                <a:satMod val="148000"/>
                <a:lumMod val="150000"/>
              </a:schemeClr>
            </a:gs>
            <a:gs pos="100000">
              <a:schemeClr val="bg2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978A47D-4F17-40FE-AB70-7AF78A9575E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400" y="-14287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5BE3A7E-6A3F-401E-A025-BBB8FDB8DD30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solidFill>
            <a:schemeClr val="tx1">
              <a:alpha val="60000"/>
            </a:schemeClr>
          </a:solidFill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41EE9036-817C-476C-BD59-B5184F9A3E35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F098087A-B4E4-4300-A841-44988BD88E2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F5BD5F4B-A39C-4DF9-84E4-A4D33F30E6E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D7FA9858-BFA0-4D5B-AF72-B1B65EB0699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A508A5F3-AFE0-4750-A9C2-B51A514FFC4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92B4AAEB-ABF4-42A7-BE52-0B442190D16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3767C370-4A42-4376-8CAE-606C4BC8F45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36205F53-9C95-4954-B97C-1625BB8A350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DC80B58E-3469-43E9-96FC-D747B698303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E17A4ED2-DDD7-4B4D-A39C-9B0121C8862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A2C14A85-E7A9-4E1D-809F-20F5CFA788B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Line 16">
              <a:extLst>
                <a:ext uri="{FF2B5EF4-FFF2-40B4-BE49-F238E27FC236}">
                  <a16:creationId xmlns:a16="http://schemas.microsoft.com/office/drawing/2014/main" id="{F3D51E32-9399-4B7F-8D91-BF9A068B834B}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9969F9D2-502D-4C1D-ABA5-02B1BF2A001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4AE555C6-5623-478A-BF35-63E9929A3A2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A3D3AED4-A69E-4301-9BB4-436DC5F0C95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C3B8082C-2D81-48D7-8B45-85B7C892963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Rectangle 21">
              <a:extLst>
                <a:ext uri="{FF2B5EF4-FFF2-40B4-BE49-F238E27FC236}">
                  <a16:creationId xmlns:a16="http://schemas.microsoft.com/office/drawing/2014/main" id="{9AD35461-BA86-408B-8A29-244EB2F2FB55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F238E495-B6C6-4857-899B-CDD58483120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E20A751E-054C-4EC2-8DA3-0EC923A6588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B6E8E701-3D21-4E5C-AB6E-9A740469706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431BDA41-D09D-4984-B888-756F5F81B49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0DC943D2-20E4-4C00-82D2-D405A7C00BB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4BC34A74-80A2-4DE1-8ADC-BBD1709035B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C6C3CA25-431F-4E26-952D-4AA9C4C725C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776D1836-82AE-40EF-9829-C6B8D2CF025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9A8E397E-ADF9-45C1-98F4-3F5A86378B6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DE07CFD9-357F-40BC-A792-CE874BFE509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F4E035BE-9FF4-43D3-BC25-CF582D7FF85E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1">
              <a:alpha val="60000"/>
            </a:schemeClr>
          </a:solidFill>
        </p:grpSpPr>
        <p:sp>
          <p:nvSpPr>
            <p:cNvPr id="40" name="Freeform 32">
              <a:extLst>
                <a:ext uri="{FF2B5EF4-FFF2-40B4-BE49-F238E27FC236}">
                  <a16:creationId xmlns:a16="http://schemas.microsoft.com/office/drawing/2014/main" id="{F98BCEB2-EC20-4E84-A994-0AC37292C8B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3">
              <a:extLst>
                <a:ext uri="{FF2B5EF4-FFF2-40B4-BE49-F238E27FC236}">
                  <a16:creationId xmlns:a16="http://schemas.microsoft.com/office/drawing/2014/main" id="{7A2E1821-AEDF-417E-9F17-83379E9C094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4">
              <a:extLst>
                <a:ext uri="{FF2B5EF4-FFF2-40B4-BE49-F238E27FC236}">
                  <a16:creationId xmlns:a16="http://schemas.microsoft.com/office/drawing/2014/main" id="{CB3734E2-8292-4B47-B6AB-0E5A058DE95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5">
              <a:extLst>
                <a:ext uri="{FF2B5EF4-FFF2-40B4-BE49-F238E27FC236}">
                  <a16:creationId xmlns:a16="http://schemas.microsoft.com/office/drawing/2014/main" id="{A0B09C51-29AB-45C0-B707-CCFB9DF280B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6">
              <a:extLst>
                <a:ext uri="{FF2B5EF4-FFF2-40B4-BE49-F238E27FC236}">
                  <a16:creationId xmlns:a16="http://schemas.microsoft.com/office/drawing/2014/main" id="{510C0CED-AE1B-45AE-B5E1-57521E589D27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7">
              <a:extLst>
                <a:ext uri="{FF2B5EF4-FFF2-40B4-BE49-F238E27FC236}">
                  <a16:creationId xmlns:a16="http://schemas.microsoft.com/office/drawing/2014/main" id="{591F2327-4B45-41AA-B41C-7404B6A1E4F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8">
              <a:extLst>
                <a:ext uri="{FF2B5EF4-FFF2-40B4-BE49-F238E27FC236}">
                  <a16:creationId xmlns:a16="http://schemas.microsoft.com/office/drawing/2014/main" id="{5A63224C-41A0-42C0-96F6-0B2BE99A1353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9">
              <a:extLst>
                <a:ext uri="{FF2B5EF4-FFF2-40B4-BE49-F238E27FC236}">
                  <a16:creationId xmlns:a16="http://schemas.microsoft.com/office/drawing/2014/main" id="{A7C00B9F-C253-4776-9935-EC02254A4F2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0">
              <a:extLst>
                <a:ext uri="{FF2B5EF4-FFF2-40B4-BE49-F238E27FC236}">
                  <a16:creationId xmlns:a16="http://schemas.microsoft.com/office/drawing/2014/main" id="{5062D4AA-13F3-4064-8440-FFE8562D854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Rectangle 41">
              <a:extLst>
                <a:ext uri="{FF2B5EF4-FFF2-40B4-BE49-F238E27FC236}">
                  <a16:creationId xmlns:a16="http://schemas.microsoft.com/office/drawing/2014/main" id="{3E143B27-CB82-440B-879B-D25C1891C191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85ECEC0-FF5D-4348-92C7-1EA7C61E770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454684"/>
            <a:ext cx="0" cy="3649129"/>
          </a:xfrm>
          <a:prstGeom prst="line">
            <a:avLst/>
          </a:prstGeom>
          <a:ln w="25400">
            <a:solidFill>
              <a:schemeClr val="tx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651BE237-7721-6146-8245-2BD2F790B8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3112" y="1082673"/>
            <a:ext cx="3237717" cy="4708528"/>
          </a:xfrm>
        </p:spPr>
        <p:txBody>
          <a:bodyPr>
            <a:normAutofit/>
          </a:bodyPr>
          <a:lstStyle/>
          <a:p>
            <a:pPr algn="r"/>
            <a:r>
              <a:rPr lang="en-US" sz="4000" dirty="0"/>
              <a:t>Some resources for you And a Favor for 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14A582-99FD-A646-985F-45FC988E5D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3" y="1082673"/>
            <a:ext cx="5751237" cy="4708528"/>
          </a:xfrm>
        </p:spPr>
        <p:txBody>
          <a:bodyPr anchor="ctr">
            <a:normAutofit fontScale="92500" lnSpcReduction="20000"/>
          </a:bodyPr>
          <a:lstStyle/>
          <a:p>
            <a:pPr marL="0" indent="0">
              <a:buNone/>
            </a:pPr>
            <a:r>
              <a:rPr lang="en-US" sz="2800" dirty="0">
                <a:latin typeface="+mj-lt"/>
              </a:rPr>
              <a:t>Official Resources:</a:t>
            </a:r>
          </a:p>
          <a:p>
            <a:r>
              <a:rPr lang="en-US" sz="1800" dirty="0" err="1"/>
              <a:t>Raspberypi.org</a:t>
            </a:r>
            <a:endParaRPr lang="en-US" sz="1800" dirty="0"/>
          </a:p>
          <a:p>
            <a:r>
              <a:rPr lang="en-US" sz="1800" dirty="0" err="1"/>
              <a:t>Python.org</a:t>
            </a:r>
            <a:endParaRPr lang="en-US" sz="1800" dirty="0"/>
          </a:p>
          <a:p>
            <a:endParaRPr lang="en-US" sz="1800" dirty="0"/>
          </a:p>
          <a:p>
            <a:pPr marL="0" indent="0">
              <a:buNone/>
            </a:pPr>
            <a:r>
              <a:rPr lang="en-US" sz="2800" dirty="0">
                <a:latin typeface="+mj-lt"/>
              </a:rPr>
              <a:t>Other Resources:</a:t>
            </a:r>
          </a:p>
          <a:p>
            <a:r>
              <a:rPr lang="en-US" sz="1800" dirty="0" err="1"/>
              <a:t>Youtube</a:t>
            </a:r>
            <a:r>
              <a:rPr lang="en-US" sz="1800" dirty="0"/>
              <a:t>! </a:t>
            </a:r>
            <a:r>
              <a:rPr lang="en-US" sz="1800" dirty="0" err="1"/>
              <a:t>Instructables</a:t>
            </a:r>
            <a:r>
              <a:rPr lang="en-US" sz="1800" dirty="0"/>
              <a:t>! Amazon!</a:t>
            </a:r>
          </a:p>
          <a:p>
            <a:r>
              <a:rPr lang="en-US" sz="1800" dirty="0" err="1"/>
              <a:t>Github.com</a:t>
            </a:r>
            <a:r>
              <a:rPr lang="en-US" sz="1800" dirty="0"/>
              <a:t>/</a:t>
            </a:r>
            <a:r>
              <a:rPr lang="en-US" sz="1800" dirty="0" err="1"/>
              <a:t>ChrisHarrold</a:t>
            </a:r>
            <a:endParaRPr lang="en-US" sz="1800" dirty="0"/>
          </a:p>
          <a:p>
            <a:r>
              <a:rPr lang="en-US" sz="1800" dirty="0"/>
              <a:t>@charrold303 @</a:t>
            </a:r>
            <a:r>
              <a:rPr lang="en-US" sz="1800" dirty="0" err="1"/>
              <a:t>codecoffeeyvr</a:t>
            </a:r>
            <a:endParaRPr lang="en-US" sz="1800" dirty="0"/>
          </a:p>
          <a:p>
            <a:endParaRPr lang="en-US" sz="1800" dirty="0"/>
          </a:p>
          <a:p>
            <a:pPr marL="0" indent="0">
              <a:buNone/>
            </a:pPr>
            <a:r>
              <a:rPr lang="en-US" sz="2800" dirty="0"/>
              <a:t>A Favor:</a:t>
            </a:r>
          </a:p>
          <a:p>
            <a:r>
              <a:rPr lang="en-US" sz="1800" dirty="0"/>
              <a:t>http://</a:t>
            </a:r>
            <a:r>
              <a:rPr lang="en-US" sz="1800" dirty="0" err="1"/>
              <a:t>bit.ly</a:t>
            </a:r>
            <a:r>
              <a:rPr lang="en-US" sz="1800" dirty="0"/>
              <a:t>/</a:t>
            </a:r>
            <a:r>
              <a:rPr lang="en-US" sz="1800" dirty="0" err="1"/>
              <a:t>charrold</a:t>
            </a: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6F7A6FE-C1DF-DF40-BF00-65E98532788C}"/>
              </a:ext>
            </a:extLst>
          </p:cNvPr>
          <p:cNvSpPr/>
          <p:nvPr/>
        </p:nvSpPr>
        <p:spPr>
          <a:xfrm>
            <a:off x="4905651" y="4481513"/>
            <a:ext cx="3105740" cy="1389351"/>
          </a:xfrm>
          <a:prstGeom prst="ellipse">
            <a:avLst/>
          </a:prstGeom>
          <a:noFill/>
          <a:ln w="4127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Left Arrow 4">
            <a:extLst>
              <a:ext uri="{FF2B5EF4-FFF2-40B4-BE49-F238E27FC236}">
                <a16:creationId xmlns:a16="http://schemas.microsoft.com/office/drawing/2014/main" id="{FEA84350-EA09-3F4C-BABA-02E2F72FFA71}"/>
              </a:ext>
            </a:extLst>
          </p:cNvPr>
          <p:cNvSpPr/>
          <p:nvPr/>
        </p:nvSpPr>
        <p:spPr>
          <a:xfrm>
            <a:off x="8064060" y="4941888"/>
            <a:ext cx="1129553" cy="495300"/>
          </a:xfrm>
          <a:prstGeom prst="leftArrow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Left Arrow 49">
            <a:extLst>
              <a:ext uri="{FF2B5EF4-FFF2-40B4-BE49-F238E27FC236}">
                <a16:creationId xmlns:a16="http://schemas.microsoft.com/office/drawing/2014/main" id="{19C5B8F5-33EC-064F-AF3A-995A51DA59BD}"/>
              </a:ext>
            </a:extLst>
          </p:cNvPr>
          <p:cNvSpPr/>
          <p:nvPr/>
        </p:nvSpPr>
        <p:spPr>
          <a:xfrm rot="9352082">
            <a:off x="3838164" y="5418821"/>
            <a:ext cx="1129553" cy="495300"/>
          </a:xfrm>
          <a:prstGeom prst="leftArrow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Left Arrow 51">
            <a:extLst>
              <a:ext uri="{FF2B5EF4-FFF2-40B4-BE49-F238E27FC236}">
                <a16:creationId xmlns:a16="http://schemas.microsoft.com/office/drawing/2014/main" id="{DBD52A97-9677-9B43-9EC9-F603A4C10C7A}"/>
              </a:ext>
            </a:extLst>
          </p:cNvPr>
          <p:cNvSpPr/>
          <p:nvPr/>
        </p:nvSpPr>
        <p:spPr>
          <a:xfrm rot="2765748">
            <a:off x="7251297" y="5965008"/>
            <a:ext cx="1129553" cy="495300"/>
          </a:xfrm>
          <a:prstGeom prst="leftArrow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Left Arrow 52">
            <a:extLst>
              <a:ext uri="{FF2B5EF4-FFF2-40B4-BE49-F238E27FC236}">
                <a16:creationId xmlns:a16="http://schemas.microsoft.com/office/drawing/2014/main" id="{237403D4-0CE9-3847-953B-EDAB7B7D7970}"/>
              </a:ext>
            </a:extLst>
          </p:cNvPr>
          <p:cNvSpPr/>
          <p:nvPr/>
        </p:nvSpPr>
        <p:spPr>
          <a:xfrm rot="7258735">
            <a:off x="4451790" y="5965008"/>
            <a:ext cx="1129553" cy="495300"/>
          </a:xfrm>
          <a:prstGeom prst="leftArrow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18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6" presetClass="emph" presetSubtype="0" repeatCount="5000" autoRev="1" fill="hold" grpId="1" nodeType="after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32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6" presetClass="emph" presetSubtype="0" repeatCount="5000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34" dur="2000" fill="hold"/>
                                        <p:tgtEl>
                                          <p:spTgt spid="5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35" presetID="6" presetClass="emph" presetSubtype="0" repeatCount="5000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36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6" presetClass="emph" presetSubtype="0" repeatCount="5000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38" dur="2000" fill="hold"/>
                                        <p:tgtEl>
                                          <p:spTgt spid="5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39" presetID="6" presetClass="emph" presetSubtype="0" repeatCount="5000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40" dur="2000" fill="hold"/>
                                        <p:tgtEl>
                                          <p:spTgt spid="5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5" grpId="1" animBg="1"/>
      <p:bldP spid="50" grpId="0" animBg="1"/>
      <p:bldP spid="50" grpId="1" animBg="1"/>
      <p:bldP spid="52" grpId="0" animBg="1"/>
      <p:bldP spid="52" grpId="1" animBg="1"/>
      <p:bldP spid="53" grpId="0" animBg="1"/>
      <p:bldP spid="53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74872A0B-8668-4500-9509-EAA581B26C24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6" name="Rectangle 15">
              <a:extLst>
                <a:ext uri="{FF2B5EF4-FFF2-40B4-BE49-F238E27FC236}">
                  <a16:creationId xmlns:a16="http://schemas.microsoft.com/office/drawing/2014/main" id="{8B504305-5526-408E-85F7-F0BA7E527C6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" name="Picture 2">
              <a:extLst>
                <a:ext uri="{FF2B5EF4-FFF2-40B4-BE49-F238E27FC236}">
                  <a16:creationId xmlns:a16="http://schemas.microsoft.com/office/drawing/2014/main" id="{5827CE64-2533-45A6-9A39-7D5052E5CEE0}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p14="http://schemas.microsoft.com/office/powerpoint/2010/main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40590EE-5428-41AA-95B2-96FCC1CE67A7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94DCC55-99C6-45CF-B357-E3848C809346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1" name="Freeform 6">
              <a:extLst>
                <a:ext uri="{FF2B5EF4-FFF2-40B4-BE49-F238E27FC236}">
                  <a16:creationId xmlns:a16="http://schemas.microsoft.com/office/drawing/2014/main" id="{63D64E32-FF0C-4665-B9D8-D1ECAAE5BA4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7">
              <a:extLst>
                <a:ext uri="{FF2B5EF4-FFF2-40B4-BE49-F238E27FC236}">
                  <a16:creationId xmlns:a16="http://schemas.microsoft.com/office/drawing/2014/main" id="{3675001D-3840-4589-8190-505A7F52F0A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19E34E87-395F-4023-A80E-D1CBAAEBD9B1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4" name="Freeform 9">
              <a:extLst>
                <a:ext uri="{FF2B5EF4-FFF2-40B4-BE49-F238E27FC236}">
                  <a16:creationId xmlns:a16="http://schemas.microsoft.com/office/drawing/2014/main" id="{6FB1B38F-1B92-41C3-AA1D-6D6440FB0D7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0">
              <a:extLst>
                <a:ext uri="{FF2B5EF4-FFF2-40B4-BE49-F238E27FC236}">
                  <a16:creationId xmlns:a16="http://schemas.microsoft.com/office/drawing/2014/main" id="{02FBE453-FBD2-4348-8DDA-4A023444EC7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1">
              <a:extLst>
                <a:ext uri="{FF2B5EF4-FFF2-40B4-BE49-F238E27FC236}">
                  <a16:creationId xmlns:a16="http://schemas.microsoft.com/office/drawing/2014/main" id="{60D719E8-BF78-4F42-B9D1-7F5E02A3699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2">
              <a:extLst>
                <a:ext uri="{FF2B5EF4-FFF2-40B4-BE49-F238E27FC236}">
                  <a16:creationId xmlns:a16="http://schemas.microsoft.com/office/drawing/2014/main" id="{5EC70737-9C19-4CF5-84DA-B22A960D53D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3">
              <a:extLst>
                <a:ext uri="{FF2B5EF4-FFF2-40B4-BE49-F238E27FC236}">
                  <a16:creationId xmlns:a16="http://schemas.microsoft.com/office/drawing/2014/main" id="{88FD042E-E56E-4360-9620-F811AB9A334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4">
              <a:extLst>
                <a:ext uri="{FF2B5EF4-FFF2-40B4-BE49-F238E27FC236}">
                  <a16:creationId xmlns:a16="http://schemas.microsoft.com/office/drawing/2014/main" id="{18F15D2B-0812-46F6-B0F4-6A6714B543D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5">
              <a:extLst>
                <a:ext uri="{FF2B5EF4-FFF2-40B4-BE49-F238E27FC236}">
                  <a16:creationId xmlns:a16="http://schemas.microsoft.com/office/drawing/2014/main" id="{0C2F2A50-98DD-4F92-BDFE-B72E2357667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6">
              <a:extLst>
                <a:ext uri="{FF2B5EF4-FFF2-40B4-BE49-F238E27FC236}">
                  <a16:creationId xmlns:a16="http://schemas.microsoft.com/office/drawing/2014/main" id="{473541D9-6DAE-4718-97D4-8952F4E7CC8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17">
              <a:extLst>
                <a:ext uri="{FF2B5EF4-FFF2-40B4-BE49-F238E27FC236}">
                  <a16:creationId xmlns:a16="http://schemas.microsoft.com/office/drawing/2014/main" id="{3A56C5E9-011C-44D2-AF94-3BF54204338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18">
              <a:extLst>
                <a:ext uri="{FF2B5EF4-FFF2-40B4-BE49-F238E27FC236}">
                  <a16:creationId xmlns:a16="http://schemas.microsoft.com/office/drawing/2014/main" id="{CD279E0E-1CD5-4F41-96A5-3A09707E810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19">
              <a:extLst>
                <a:ext uri="{FF2B5EF4-FFF2-40B4-BE49-F238E27FC236}">
                  <a16:creationId xmlns:a16="http://schemas.microsoft.com/office/drawing/2014/main" id="{F5A6F094-9E54-4985-8738-D2067A4F078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0">
              <a:extLst>
                <a:ext uri="{FF2B5EF4-FFF2-40B4-BE49-F238E27FC236}">
                  <a16:creationId xmlns:a16="http://schemas.microsoft.com/office/drawing/2014/main" id="{99D51F59-FA93-490E-B9CF-97BB63747C97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1">
              <a:extLst>
                <a:ext uri="{FF2B5EF4-FFF2-40B4-BE49-F238E27FC236}">
                  <a16:creationId xmlns:a16="http://schemas.microsoft.com/office/drawing/2014/main" id="{3CD83DC6-F4A0-4A4D-AAC3-83983F960DC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2">
              <a:extLst>
                <a:ext uri="{FF2B5EF4-FFF2-40B4-BE49-F238E27FC236}">
                  <a16:creationId xmlns:a16="http://schemas.microsoft.com/office/drawing/2014/main" id="{6E9B4028-C74F-4631-8312-68B30E6E625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3">
              <a:extLst>
                <a:ext uri="{FF2B5EF4-FFF2-40B4-BE49-F238E27FC236}">
                  <a16:creationId xmlns:a16="http://schemas.microsoft.com/office/drawing/2014/main" id="{1E3337C9-1DDE-4E2E-8519-7D2C23C95FE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4">
              <a:extLst>
                <a:ext uri="{FF2B5EF4-FFF2-40B4-BE49-F238E27FC236}">
                  <a16:creationId xmlns:a16="http://schemas.microsoft.com/office/drawing/2014/main" id="{754A526E-6EC0-458A-9C4C-008F6749CDD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5">
              <a:extLst>
                <a:ext uri="{FF2B5EF4-FFF2-40B4-BE49-F238E27FC236}">
                  <a16:creationId xmlns:a16="http://schemas.microsoft.com/office/drawing/2014/main" id="{6A3DA723-7448-48CF-8BD2-FED2D4FED56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6">
              <a:extLst>
                <a:ext uri="{FF2B5EF4-FFF2-40B4-BE49-F238E27FC236}">
                  <a16:creationId xmlns:a16="http://schemas.microsoft.com/office/drawing/2014/main" id="{9B506EC1-D8A8-4532-B78B-A236567EE05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7">
              <a:extLst>
                <a:ext uri="{FF2B5EF4-FFF2-40B4-BE49-F238E27FC236}">
                  <a16:creationId xmlns:a16="http://schemas.microsoft.com/office/drawing/2014/main" id="{AA9DFB36-74F4-4977-ABC5-3257EDA331B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8">
              <a:extLst>
                <a:ext uri="{FF2B5EF4-FFF2-40B4-BE49-F238E27FC236}">
                  <a16:creationId xmlns:a16="http://schemas.microsoft.com/office/drawing/2014/main" id="{966A7FBA-BB79-4AF0-90C2-5F2BC9F2D1D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29">
              <a:extLst>
                <a:ext uri="{FF2B5EF4-FFF2-40B4-BE49-F238E27FC236}">
                  <a16:creationId xmlns:a16="http://schemas.microsoft.com/office/drawing/2014/main" id="{23BB8A47-FF1B-44E5-8D93-7ADF37F1D76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0">
              <a:extLst>
                <a:ext uri="{FF2B5EF4-FFF2-40B4-BE49-F238E27FC236}">
                  <a16:creationId xmlns:a16="http://schemas.microsoft.com/office/drawing/2014/main" id="{E463E1B7-7BED-4425-95B7-F6F75F87335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1">
              <a:extLst>
                <a:ext uri="{FF2B5EF4-FFF2-40B4-BE49-F238E27FC236}">
                  <a16:creationId xmlns:a16="http://schemas.microsoft.com/office/drawing/2014/main" id="{749D0675-4397-4610-9807-2F7C1CC9422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2">
              <a:extLst>
                <a:ext uri="{FF2B5EF4-FFF2-40B4-BE49-F238E27FC236}">
                  <a16:creationId xmlns:a16="http://schemas.microsoft.com/office/drawing/2014/main" id="{DE7617CF-8919-43C3-9557-08D67C7DAF2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3DB68720-7E37-4930-9900-8632140D62BB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9" name="Freeform 34">
              <a:extLst>
                <a:ext uri="{FF2B5EF4-FFF2-40B4-BE49-F238E27FC236}">
                  <a16:creationId xmlns:a16="http://schemas.microsoft.com/office/drawing/2014/main" id="{202F13DF-5B76-468E-A95E-80780788BD0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35">
              <a:extLst>
                <a:ext uri="{FF2B5EF4-FFF2-40B4-BE49-F238E27FC236}">
                  <a16:creationId xmlns:a16="http://schemas.microsoft.com/office/drawing/2014/main" id="{219143C2-6062-4C2C-9563-6534108E359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36">
              <a:extLst>
                <a:ext uri="{FF2B5EF4-FFF2-40B4-BE49-F238E27FC236}">
                  <a16:creationId xmlns:a16="http://schemas.microsoft.com/office/drawing/2014/main" id="{38413A0C-26DB-479B-B747-1D813610078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37">
              <a:extLst>
                <a:ext uri="{FF2B5EF4-FFF2-40B4-BE49-F238E27FC236}">
                  <a16:creationId xmlns:a16="http://schemas.microsoft.com/office/drawing/2014/main" id="{CB526B5F-4FAA-4B4C-8AF8-B98EC74A3D2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38">
              <a:extLst>
                <a:ext uri="{FF2B5EF4-FFF2-40B4-BE49-F238E27FC236}">
                  <a16:creationId xmlns:a16="http://schemas.microsoft.com/office/drawing/2014/main" id="{54FFF88E-6D69-4AE9-8378-D1641915571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39">
              <a:extLst>
                <a:ext uri="{FF2B5EF4-FFF2-40B4-BE49-F238E27FC236}">
                  <a16:creationId xmlns:a16="http://schemas.microsoft.com/office/drawing/2014/main" id="{8008115A-CE00-4E36-BAF1-B511F21E837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0">
              <a:extLst>
                <a:ext uri="{FF2B5EF4-FFF2-40B4-BE49-F238E27FC236}">
                  <a16:creationId xmlns:a16="http://schemas.microsoft.com/office/drawing/2014/main" id="{2935DB29-6F85-47D8-863C-11386389DBF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1">
              <a:extLst>
                <a:ext uri="{FF2B5EF4-FFF2-40B4-BE49-F238E27FC236}">
                  <a16:creationId xmlns:a16="http://schemas.microsoft.com/office/drawing/2014/main" id="{4FB8E51B-1AC1-4671-B181-473C29BECDE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2">
              <a:extLst>
                <a:ext uri="{FF2B5EF4-FFF2-40B4-BE49-F238E27FC236}">
                  <a16:creationId xmlns:a16="http://schemas.microsoft.com/office/drawing/2014/main" id="{91E6AE4F-959F-4ED7-A199-8C0307E40EA3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43">
              <a:extLst>
                <a:ext uri="{FF2B5EF4-FFF2-40B4-BE49-F238E27FC236}">
                  <a16:creationId xmlns:a16="http://schemas.microsoft.com/office/drawing/2014/main" id="{A0445E55-0009-44A5-AA6A-350D9D48A2E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44">
              <a:extLst>
                <a:ext uri="{FF2B5EF4-FFF2-40B4-BE49-F238E27FC236}">
                  <a16:creationId xmlns:a16="http://schemas.microsoft.com/office/drawing/2014/main" id="{B5291C75-4ECA-4829-B824-5725C329057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6793376D-3E7C-4F04-8BC8-EC4820622BEC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61" name="Freeform 46">
              <a:extLst>
                <a:ext uri="{FF2B5EF4-FFF2-40B4-BE49-F238E27FC236}">
                  <a16:creationId xmlns:a16="http://schemas.microsoft.com/office/drawing/2014/main" id="{3596510A-5528-445D-AFEA-6E3F89BA84B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47">
              <a:extLst>
                <a:ext uri="{FF2B5EF4-FFF2-40B4-BE49-F238E27FC236}">
                  <a16:creationId xmlns:a16="http://schemas.microsoft.com/office/drawing/2014/main" id="{E1B69479-D8C9-4E2E-A931-4D49C4FD76D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48">
              <a:extLst>
                <a:ext uri="{FF2B5EF4-FFF2-40B4-BE49-F238E27FC236}">
                  <a16:creationId xmlns:a16="http://schemas.microsoft.com/office/drawing/2014/main" id="{0A759A2E-A8B1-44C8-B3F9-A16714C8954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49">
              <a:extLst>
                <a:ext uri="{FF2B5EF4-FFF2-40B4-BE49-F238E27FC236}">
                  <a16:creationId xmlns:a16="http://schemas.microsoft.com/office/drawing/2014/main" id="{6C2B3B3C-1DC9-4352-BB73-801976C8F513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0">
              <a:extLst>
                <a:ext uri="{FF2B5EF4-FFF2-40B4-BE49-F238E27FC236}">
                  <a16:creationId xmlns:a16="http://schemas.microsoft.com/office/drawing/2014/main" id="{EE22E3A8-5789-4189-9AC7-98D6826B03D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1">
              <a:extLst>
                <a:ext uri="{FF2B5EF4-FFF2-40B4-BE49-F238E27FC236}">
                  <a16:creationId xmlns:a16="http://schemas.microsoft.com/office/drawing/2014/main" id="{9AC0FC74-D003-4D0D-9CAF-F6A03739E24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2">
              <a:extLst>
                <a:ext uri="{FF2B5EF4-FFF2-40B4-BE49-F238E27FC236}">
                  <a16:creationId xmlns:a16="http://schemas.microsoft.com/office/drawing/2014/main" id="{126C2057-02E1-4348-ABEB-EAC063A17E7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53">
              <a:extLst>
                <a:ext uri="{FF2B5EF4-FFF2-40B4-BE49-F238E27FC236}">
                  <a16:creationId xmlns:a16="http://schemas.microsoft.com/office/drawing/2014/main" id="{5150586D-D743-4392-844F-F2AFCCE6493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54">
              <a:extLst>
                <a:ext uri="{FF2B5EF4-FFF2-40B4-BE49-F238E27FC236}">
                  <a16:creationId xmlns:a16="http://schemas.microsoft.com/office/drawing/2014/main" id="{9E5B157A-534E-4879-8013-D02864E76F5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55">
              <a:extLst>
                <a:ext uri="{FF2B5EF4-FFF2-40B4-BE49-F238E27FC236}">
                  <a16:creationId xmlns:a16="http://schemas.microsoft.com/office/drawing/2014/main" id="{CEE2DD73-7E8C-4F26-8E93-8C32D11B266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56">
              <a:extLst>
                <a:ext uri="{FF2B5EF4-FFF2-40B4-BE49-F238E27FC236}">
                  <a16:creationId xmlns:a16="http://schemas.microsoft.com/office/drawing/2014/main" id="{908CAC5F-DD8E-4A58-BD4C-6D8D29FA492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57">
              <a:extLst>
                <a:ext uri="{FF2B5EF4-FFF2-40B4-BE49-F238E27FC236}">
                  <a16:creationId xmlns:a16="http://schemas.microsoft.com/office/drawing/2014/main" id="{20F130CF-281E-408C-9884-5F8B22CA1D3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58">
              <a:extLst>
                <a:ext uri="{FF2B5EF4-FFF2-40B4-BE49-F238E27FC236}">
                  <a16:creationId xmlns:a16="http://schemas.microsoft.com/office/drawing/2014/main" id="{3BC78068-9115-4D5D-9B2B-6F9BD9C2969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F5262F1-FE33-2249-AEA9-BE6436CAAF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8425" y="618518"/>
            <a:ext cx="5342981" cy="1478570"/>
          </a:xfrm>
        </p:spPr>
        <p:txBody>
          <a:bodyPr>
            <a:normAutofit/>
          </a:bodyPr>
          <a:lstStyle/>
          <a:p>
            <a:r>
              <a:rPr lang="en-US" dirty="0"/>
              <a:t>What *are* we doing?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77E13DE3-0A7C-4803-9F1C-34CBD7065B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8425" y="2249486"/>
            <a:ext cx="5504876" cy="4370389"/>
          </a:xfrm>
        </p:spPr>
        <p:txBody>
          <a:bodyPr>
            <a:noAutofit/>
          </a:bodyPr>
          <a:lstStyle/>
          <a:p>
            <a:r>
              <a:rPr lang="en-US" sz="2800" dirty="0"/>
              <a:t>Electrical Engineering 50</a:t>
            </a:r>
          </a:p>
          <a:p>
            <a:endParaRPr lang="en-US" sz="2800" dirty="0"/>
          </a:p>
          <a:p>
            <a:r>
              <a:rPr lang="en-US" sz="2800" dirty="0"/>
              <a:t>Basic Python 100</a:t>
            </a:r>
          </a:p>
          <a:p>
            <a:endParaRPr lang="en-US" sz="2800" dirty="0"/>
          </a:p>
          <a:p>
            <a:r>
              <a:rPr lang="en-US" sz="2800" dirty="0"/>
              <a:t>Fundamentals of IoT</a:t>
            </a:r>
          </a:p>
          <a:p>
            <a:endParaRPr lang="en-US" sz="2800" dirty="0"/>
          </a:p>
          <a:p>
            <a:r>
              <a:rPr lang="en-US" sz="2800" dirty="0"/>
              <a:t>Making! Hacking! Developing!</a:t>
            </a:r>
          </a:p>
          <a:p>
            <a:endParaRPr lang="en-US" sz="2800" dirty="0"/>
          </a:p>
        </p:txBody>
      </p:sp>
      <p:pic>
        <p:nvPicPr>
          <p:cNvPr id="10" name="Content Placeholder 6">
            <a:extLst>
              <a:ext uri="{FF2B5EF4-FFF2-40B4-BE49-F238E27FC236}">
                <a16:creationId xmlns:a16="http://schemas.microsoft.com/office/drawing/2014/main" id="{9C6CB249-C880-5348-9AE2-AEB64CCCAD7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498"/>
          <a:stretch/>
        </p:blipFill>
        <p:spPr>
          <a:xfrm>
            <a:off x="-5597" y="10"/>
            <a:ext cx="6101597" cy="685799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A1884C7-5604-1D44-9406-BE36482DFB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795" y="920"/>
            <a:ext cx="60536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797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2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697F791-5FFA-4164-899F-EB52EA72B02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="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773AB25-A422-41AA-9737-5E04C1966DE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="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74AF043-9262-F948-99DC-34D199E246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0285" y="1520328"/>
            <a:ext cx="8024917" cy="3811835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6AD0D387-1584-4477-B5F8-52B50D4F2205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0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1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2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7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401C4C0-7ED2-1C4A-917E-28C25E84FC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6" y="618518"/>
            <a:ext cx="2851417" cy="1478570"/>
          </a:xfrm>
        </p:spPr>
        <p:txBody>
          <a:bodyPr>
            <a:normAutofit/>
          </a:bodyPr>
          <a:lstStyle/>
          <a:p>
            <a:r>
              <a:rPr lang="en-US" sz="3200">
                <a:solidFill>
                  <a:srgbClr val="FFFFFF"/>
                </a:solidFill>
              </a:rPr>
              <a:t>Practical Development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63C29D-117D-D849-B9DD-C6EA98454A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620" y="2249487"/>
            <a:ext cx="2862444" cy="3957302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Why “practical” development?</a:t>
            </a:r>
          </a:p>
          <a:p>
            <a:endParaRPr lang="en-US" dirty="0">
              <a:solidFill>
                <a:srgbClr val="FFFFFF"/>
              </a:solidFill>
            </a:endParaRPr>
          </a:p>
          <a:p>
            <a:r>
              <a:rPr lang="en-US" dirty="0">
                <a:solidFill>
                  <a:srgbClr val="FFFFFF"/>
                </a:solidFill>
              </a:rPr>
              <a:t>Physical confirmation of logical creations</a:t>
            </a:r>
          </a:p>
          <a:p>
            <a:endParaRPr lang="en-US" dirty="0">
              <a:solidFill>
                <a:srgbClr val="FFFFFF"/>
              </a:solidFill>
            </a:endParaRPr>
          </a:p>
          <a:p>
            <a:r>
              <a:rPr lang="en-US" dirty="0">
                <a:solidFill>
                  <a:srgbClr val="FFFFFF"/>
                </a:solidFill>
              </a:rPr>
              <a:t>The “aha” moment</a:t>
            </a:r>
          </a:p>
        </p:txBody>
      </p:sp>
    </p:spTree>
    <p:extLst>
      <p:ext uri="{BB962C8B-B14F-4D97-AF65-F5344CB8AC3E}">
        <p14:creationId xmlns:p14="http://schemas.microsoft.com/office/powerpoint/2010/main" val="6243973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710577EC-7EE2-46B1-8DD2-8A9106DDFD05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20" name="Rectangle 19">
              <a:extLst>
                <a:ext uri="{FF2B5EF4-FFF2-40B4-BE49-F238E27FC236}">
                  <a16:creationId xmlns:a16="http://schemas.microsoft.com/office/drawing/2014/main" id="{EF3C28CA-031B-422A-96C3-2D84932F946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" name="Picture 2">
              <a:extLst>
                <a:ext uri="{FF2B5EF4-FFF2-40B4-BE49-F238E27FC236}">
                  <a16:creationId xmlns:a16="http://schemas.microsoft.com/office/drawing/2014/main" id="{95D51FDD-E884-401F-B1CB-86803C0D5251}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p14="http://schemas.microsoft.com/office/powerpoint/2010/main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1296F37-D1F8-424C-A677-B849EA444CCE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01133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4" name="Rectangle 5">
              <a:extLst>
                <a:ext uri="{FF2B5EF4-FFF2-40B4-BE49-F238E27FC236}">
                  <a16:creationId xmlns:a16="http://schemas.microsoft.com/office/drawing/2014/main" id="{0BB95EFA-7209-42D0-8DF6-2EBCED42D037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5" name="Freeform 6">
              <a:extLst>
                <a:ext uri="{FF2B5EF4-FFF2-40B4-BE49-F238E27FC236}">
                  <a16:creationId xmlns:a16="http://schemas.microsoft.com/office/drawing/2014/main" id="{E1D17814-4B1A-47DD-AEF8-F784A6C4CD1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08A3080E-4C7E-4B3A-8FED-9670DFD82DB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Rectangle 8">
              <a:extLst>
                <a:ext uri="{FF2B5EF4-FFF2-40B4-BE49-F238E27FC236}">
                  <a16:creationId xmlns:a16="http://schemas.microsoft.com/office/drawing/2014/main" id="{82844FF0-1965-48DD-8529-5509143D3632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8" name="Freeform 9">
              <a:extLst>
                <a:ext uri="{FF2B5EF4-FFF2-40B4-BE49-F238E27FC236}">
                  <a16:creationId xmlns:a16="http://schemas.microsoft.com/office/drawing/2014/main" id="{82A75C92-7C8F-41AA-8F1B-7A002C6E000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0">
              <a:extLst>
                <a:ext uri="{FF2B5EF4-FFF2-40B4-BE49-F238E27FC236}">
                  <a16:creationId xmlns:a16="http://schemas.microsoft.com/office/drawing/2014/main" id="{CF23AC46-6A7A-493B-B946-0E1F20C0201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1">
              <a:extLst>
                <a:ext uri="{FF2B5EF4-FFF2-40B4-BE49-F238E27FC236}">
                  <a16:creationId xmlns:a16="http://schemas.microsoft.com/office/drawing/2014/main" id="{1CAD8585-6B37-44DE-BE6F-E347192B4E3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2">
              <a:extLst>
                <a:ext uri="{FF2B5EF4-FFF2-40B4-BE49-F238E27FC236}">
                  <a16:creationId xmlns:a16="http://schemas.microsoft.com/office/drawing/2014/main" id="{97FD1FC4-69FE-4B2E-9B28-EEBB5542CCC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13">
              <a:extLst>
                <a:ext uri="{FF2B5EF4-FFF2-40B4-BE49-F238E27FC236}">
                  <a16:creationId xmlns:a16="http://schemas.microsoft.com/office/drawing/2014/main" id="{B52C8822-AD7B-401E-ADB8-5E265D30741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14">
              <a:extLst>
                <a:ext uri="{FF2B5EF4-FFF2-40B4-BE49-F238E27FC236}">
                  <a16:creationId xmlns:a16="http://schemas.microsoft.com/office/drawing/2014/main" id="{356164D5-203A-4F34-86A1-BCAC35CE929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15">
              <a:extLst>
                <a:ext uri="{FF2B5EF4-FFF2-40B4-BE49-F238E27FC236}">
                  <a16:creationId xmlns:a16="http://schemas.microsoft.com/office/drawing/2014/main" id="{E422AE15-FA78-4EDE-9639-213D7AE5D81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16">
              <a:extLst>
                <a:ext uri="{FF2B5EF4-FFF2-40B4-BE49-F238E27FC236}">
                  <a16:creationId xmlns:a16="http://schemas.microsoft.com/office/drawing/2014/main" id="{9A5B8C4A-6BC7-4D66-8ABD-335536453DA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17">
              <a:extLst>
                <a:ext uri="{FF2B5EF4-FFF2-40B4-BE49-F238E27FC236}">
                  <a16:creationId xmlns:a16="http://schemas.microsoft.com/office/drawing/2014/main" id="{259948CA-71EC-4DEB-A1F8-4F0710635BF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18">
              <a:extLst>
                <a:ext uri="{FF2B5EF4-FFF2-40B4-BE49-F238E27FC236}">
                  <a16:creationId xmlns:a16="http://schemas.microsoft.com/office/drawing/2014/main" id="{92DCFE0E-AC42-4AF3-BDDB-C0297F0F6D1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19">
              <a:extLst>
                <a:ext uri="{FF2B5EF4-FFF2-40B4-BE49-F238E27FC236}">
                  <a16:creationId xmlns:a16="http://schemas.microsoft.com/office/drawing/2014/main" id="{AD4A8BCC-92A2-42B2-91B7-90E2E6BBC38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0">
              <a:extLst>
                <a:ext uri="{FF2B5EF4-FFF2-40B4-BE49-F238E27FC236}">
                  <a16:creationId xmlns:a16="http://schemas.microsoft.com/office/drawing/2014/main" id="{AA7CE116-6CDF-493A-8321-2B042316C96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1">
              <a:extLst>
                <a:ext uri="{FF2B5EF4-FFF2-40B4-BE49-F238E27FC236}">
                  <a16:creationId xmlns:a16="http://schemas.microsoft.com/office/drawing/2014/main" id="{82CD25D8-4135-4255-A78E-AA5AB3E1AA2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2">
              <a:extLst>
                <a:ext uri="{FF2B5EF4-FFF2-40B4-BE49-F238E27FC236}">
                  <a16:creationId xmlns:a16="http://schemas.microsoft.com/office/drawing/2014/main" id="{2C062211-AB98-4B20-85A0-4E9C793DC8B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3">
              <a:extLst>
                <a:ext uri="{FF2B5EF4-FFF2-40B4-BE49-F238E27FC236}">
                  <a16:creationId xmlns:a16="http://schemas.microsoft.com/office/drawing/2014/main" id="{A0C053DA-EE85-481C-9345-7AA1ADEB5C8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4">
              <a:extLst>
                <a:ext uri="{FF2B5EF4-FFF2-40B4-BE49-F238E27FC236}">
                  <a16:creationId xmlns:a16="http://schemas.microsoft.com/office/drawing/2014/main" id="{DF422E8B-03A5-4EE8-B5A5-ACA2D71FB62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25">
              <a:extLst>
                <a:ext uri="{FF2B5EF4-FFF2-40B4-BE49-F238E27FC236}">
                  <a16:creationId xmlns:a16="http://schemas.microsoft.com/office/drawing/2014/main" id="{DC9D9DDE-4FB7-45D2-A2A2-83BF6190EFD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26">
              <a:extLst>
                <a:ext uri="{FF2B5EF4-FFF2-40B4-BE49-F238E27FC236}">
                  <a16:creationId xmlns:a16="http://schemas.microsoft.com/office/drawing/2014/main" id="{BB4919C4-F979-4DDE-A77E-2ECEF083232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27">
              <a:extLst>
                <a:ext uri="{FF2B5EF4-FFF2-40B4-BE49-F238E27FC236}">
                  <a16:creationId xmlns:a16="http://schemas.microsoft.com/office/drawing/2014/main" id="{8E8CB9E0-6622-465E-BA34-A2769F29D17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28">
              <a:extLst>
                <a:ext uri="{FF2B5EF4-FFF2-40B4-BE49-F238E27FC236}">
                  <a16:creationId xmlns:a16="http://schemas.microsoft.com/office/drawing/2014/main" id="{5E4339E5-CFA1-49F9-B645-D7CA9C73ED7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29">
              <a:extLst>
                <a:ext uri="{FF2B5EF4-FFF2-40B4-BE49-F238E27FC236}">
                  <a16:creationId xmlns:a16="http://schemas.microsoft.com/office/drawing/2014/main" id="{4EF38D75-CAF3-49F9-AB35-FAA4483B7E0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0">
              <a:extLst>
                <a:ext uri="{FF2B5EF4-FFF2-40B4-BE49-F238E27FC236}">
                  <a16:creationId xmlns:a16="http://schemas.microsoft.com/office/drawing/2014/main" id="{6F7B9E6D-CD35-47A8-86B4-E0944243425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31">
              <a:extLst>
                <a:ext uri="{FF2B5EF4-FFF2-40B4-BE49-F238E27FC236}">
                  <a16:creationId xmlns:a16="http://schemas.microsoft.com/office/drawing/2014/main" id="{C118442F-D105-47D4-9998-29C75A2E5D7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32">
              <a:extLst>
                <a:ext uri="{FF2B5EF4-FFF2-40B4-BE49-F238E27FC236}">
                  <a16:creationId xmlns:a16="http://schemas.microsoft.com/office/drawing/2014/main" id="{F117FF6E-0EC3-4705-B1ED-6603A03D63F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33">
              <a:extLst>
                <a:ext uri="{FF2B5EF4-FFF2-40B4-BE49-F238E27FC236}">
                  <a16:creationId xmlns:a16="http://schemas.microsoft.com/office/drawing/2014/main" id="{4695840E-6CD7-4504-950F-842DA5AA4400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34">
              <a:extLst>
                <a:ext uri="{FF2B5EF4-FFF2-40B4-BE49-F238E27FC236}">
                  <a16:creationId xmlns:a16="http://schemas.microsoft.com/office/drawing/2014/main" id="{D356A20F-3755-473B-83EC-4525DAA5C40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35">
              <a:extLst>
                <a:ext uri="{FF2B5EF4-FFF2-40B4-BE49-F238E27FC236}">
                  <a16:creationId xmlns:a16="http://schemas.microsoft.com/office/drawing/2014/main" id="{A88E066C-4078-401F-9729-FFF3BC7E62E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36">
              <a:extLst>
                <a:ext uri="{FF2B5EF4-FFF2-40B4-BE49-F238E27FC236}">
                  <a16:creationId xmlns:a16="http://schemas.microsoft.com/office/drawing/2014/main" id="{E303A03C-A10D-4441-8EB5-A0460AD6198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37">
              <a:extLst>
                <a:ext uri="{FF2B5EF4-FFF2-40B4-BE49-F238E27FC236}">
                  <a16:creationId xmlns:a16="http://schemas.microsoft.com/office/drawing/2014/main" id="{D7358AB9-65DC-41F0-9B11-F7D2DB2D36E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38">
              <a:extLst>
                <a:ext uri="{FF2B5EF4-FFF2-40B4-BE49-F238E27FC236}">
                  <a16:creationId xmlns:a16="http://schemas.microsoft.com/office/drawing/2014/main" id="{567A3200-1F08-4532-8225-C8C9ECEC069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39">
              <a:extLst>
                <a:ext uri="{FF2B5EF4-FFF2-40B4-BE49-F238E27FC236}">
                  <a16:creationId xmlns:a16="http://schemas.microsoft.com/office/drawing/2014/main" id="{3880F181-7A3D-40AE-A121-3508641EB7A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40">
              <a:extLst>
                <a:ext uri="{FF2B5EF4-FFF2-40B4-BE49-F238E27FC236}">
                  <a16:creationId xmlns:a16="http://schemas.microsoft.com/office/drawing/2014/main" id="{FC1DA809-B98F-473F-9BBD-FB4112A0D7B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41">
              <a:extLst>
                <a:ext uri="{FF2B5EF4-FFF2-40B4-BE49-F238E27FC236}">
                  <a16:creationId xmlns:a16="http://schemas.microsoft.com/office/drawing/2014/main" id="{87742B53-3B3E-498C-8080-55D9B5E560F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42">
              <a:extLst>
                <a:ext uri="{FF2B5EF4-FFF2-40B4-BE49-F238E27FC236}">
                  <a16:creationId xmlns:a16="http://schemas.microsoft.com/office/drawing/2014/main" id="{82F87059-B454-4F9A-B25F-304846686EE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43">
              <a:extLst>
                <a:ext uri="{FF2B5EF4-FFF2-40B4-BE49-F238E27FC236}">
                  <a16:creationId xmlns:a16="http://schemas.microsoft.com/office/drawing/2014/main" id="{02535E62-9388-469B-B2AB-778356FDACF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44">
              <a:extLst>
                <a:ext uri="{FF2B5EF4-FFF2-40B4-BE49-F238E27FC236}">
                  <a16:creationId xmlns:a16="http://schemas.microsoft.com/office/drawing/2014/main" id="{C1F19842-CD2D-4BA6-8AA4-E0E1AC31B3A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Rectangle 45">
              <a:extLst>
                <a:ext uri="{FF2B5EF4-FFF2-40B4-BE49-F238E27FC236}">
                  <a16:creationId xmlns:a16="http://schemas.microsoft.com/office/drawing/2014/main" id="{69892C92-6F48-4DAB-90E4-A5BB552CC26E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65" name="Freeform 46">
              <a:extLst>
                <a:ext uri="{FF2B5EF4-FFF2-40B4-BE49-F238E27FC236}">
                  <a16:creationId xmlns:a16="http://schemas.microsoft.com/office/drawing/2014/main" id="{8D79CE14-6B80-44D9-A391-88607169308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47">
              <a:extLst>
                <a:ext uri="{FF2B5EF4-FFF2-40B4-BE49-F238E27FC236}">
                  <a16:creationId xmlns:a16="http://schemas.microsoft.com/office/drawing/2014/main" id="{DB867986-D503-42D0-8861-AECD27D5EE8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48">
              <a:extLst>
                <a:ext uri="{FF2B5EF4-FFF2-40B4-BE49-F238E27FC236}">
                  <a16:creationId xmlns:a16="http://schemas.microsoft.com/office/drawing/2014/main" id="{CA34B4BE-4DE1-4CE8-B3BB-53030B77034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49">
              <a:extLst>
                <a:ext uri="{FF2B5EF4-FFF2-40B4-BE49-F238E27FC236}">
                  <a16:creationId xmlns:a16="http://schemas.microsoft.com/office/drawing/2014/main" id="{E391E874-7F0A-476F-94D8-621EC0D5F1E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50">
              <a:extLst>
                <a:ext uri="{FF2B5EF4-FFF2-40B4-BE49-F238E27FC236}">
                  <a16:creationId xmlns:a16="http://schemas.microsoft.com/office/drawing/2014/main" id="{4858006C-F0E0-419B-B028-88CF97B2142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51">
              <a:extLst>
                <a:ext uri="{FF2B5EF4-FFF2-40B4-BE49-F238E27FC236}">
                  <a16:creationId xmlns:a16="http://schemas.microsoft.com/office/drawing/2014/main" id="{041C04E3-9BA9-4168-BAC8-4CE7DBF69BE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52">
              <a:extLst>
                <a:ext uri="{FF2B5EF4-FFF2-40B4-BE49-F238E27FC236}">
                  <a16:creationId xmlns:a16="http://schemas.microsoft.com/office/drawing/2014/main" id="{AC0BCA37-4634-4A88-AF87-F3D726CDD8F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53">
              <a:extLst>
                <a:ext uri="{FF2B5EF4-FFF2-40B4-BE49-F238E27FC236}">
                  <a16:creationId xmlns:a16="http://schemas.microsoft.com/office/drawing/2014/main" id="{D22672B4-CD8F-4367-89CD-C06DDB60C93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54">
              <a:extLst>
                <a:ext uri="{FF2B5EF4-FFF2-40B4-BE49-F238E27FC236}">
                  <a16:creationId xmlns:a16="http://schemas.microsoft.com/office/drawing/2014/main" id="{32AA720A-D72F-4385-82AD-AD206873C6B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55">
              <a:extLst>
                <a:ext uri="{FF2B5EF4-FFF2-40B4-BE49-F238E27FC236}">
                  <a16:creationId xmlns:a16="http://schemas.microsoft.com/office/drawing/2014/main" id="{4FCE5D4B-D0D8-484C-A95E-B6470BD92A9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56">
              <a:extLst>
                <a:ext uri="{FF2B5EF4-FFF2-40B4-BE49-F238E27FC236}">
                  <a16:creationId xmlns:a16="http://schemas.microsoft.com/office/drawing/2014/main" id="{085F7938-80B4-4C8B-887A-B833796AFB1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57">
              <a:extLst>
                <a:ext uri="{FF2B5EF4-FFF2-40B4-BE49-F238E27FC236}">
                  <a16:creationId xmlns:a16="http://schemas.microsoft.com/office/drawing/2014/main" id="{125734D1-B58F-490E-A6BD-520CE980D2A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58">
              <a:extLst>
                <a:ext uri="{FF2B5EF4-FFF2-40B4-BE49-F238E27FC236}">
                  <a16:creationId xmlns:a16="http://schemas.microsoft.com/office/drawing/2014/main" id="{50FB41A2-3F97-48F3-AE2F-72CCA897BF1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6EA4E113-0C46-4C0E-8C56-E422CD6B6DBF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29200" y="-464"/>
            <a:ext cx="2646" cy="3429000"/>
          </a:xfrm>
          <a:prstGeom prst="line">
            <a:avLst/>
          </a:prstGeom>
          <a:solidFill>
            <a:schemeClr val="tx2">
              <a:alpha val="60000"/>
            </a:schemeClr>
          </a:solidFill>
          <a:ln w="19050">
            <a:solidFill>
              <a:schemeClr val="tx2">
                <a:alpha val="60000"/>
              </a:schemeClr>
            </a:solidFill>
          </a:ln>
          <a:effectLst/>
        </p:spPr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BCB99885-A074-4CE1-B132-1863A58BE337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  <a:endCxn id="63" idx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-5597" y="3427414"/>
            <a:ext cx="7558541" cy="0"/>
          </a:xfrm>
          <a:prstGeom prst="line">
            <a:avLst/>
          </a:prstGeom>
          <a:solidFill>
            <a:schemeClr val="tx2">
              <a:alpha val="60000"/>
            </a:schemeClr>
          </a:solidFill>
          <a:ln w="19050">
            <a:solidFill>
              <a:schemeClr val="tx2">
                <a:alpha val="60000"/>
              </a:schemeClr>
            </a:solidFill>
          </a:ln>
          <a:effectLst>
            <a:outerShdw blurRad="50800" dist="38100" dir="2700000" algn="tl" rotWithShape="0">
              <a:srgbClr val="000000">
                <a:alpha val="58000"/>
              </a:srgbClr>
            </a:outerShdw>
          </a:effectLst>
        </p:spPr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1385F952-01EE-477B-9807-F2C73CCB4832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542076" y="-464"/>
            <a:ext cx="2646" cy="3429000"/>
          </a:xfrm>
          <a:prstGeom prst="line">
            <a:avLst/>
          </a:prstGeom>
          <a:solidFill>
            <a:schemeClr val="tx2">
              <a:alpha val="60000"/>
            </a:schemeClr>
          </a:solidFill>
          <a:ln w="19050">
            <a:solidFill>
              <a:schemeClr val="tx2">
                <a:alpha val="60000"/>
              </a:schemeClr>
            </a:solidFill>
          </a:ln>
          <a:effectLst/>
        </p:spPr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E1F3B98F-2816-43A1-9B63-04EDBA5231A7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55895" y="-464"/>
            <a:ext cx="2646" cy="6858465"/>
          </a:xfrm>
          <a:prstGeom prst="line">
            <a:avLst/>
          </a:prstGeom>
          <a:solidFill>
            <a:schemeClr val="tx2">
              <a:alpha val="60000"/>
            </a:schemeClr>
          </a:solidFill>
          <a:ln w="19050">
            <a:solidFill>
              <a:schemeClr val="tx2">
                <a:alpha val="60000"/>
              </a:schemeClr>
            </a:solidFill>
          </a:ln>
          <a:effectLst>
            <a:outerShdw blurRad="50800" dist="38100" dir="2700000" algn="tl" rotWithShape="0">
              <a:srgbClr val="000000">
                <a:alpha val="58000"/>
              </a:srgbClr>
            </a:outerShdw>
          </a:effectLst>
        </p:spPr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DE41F512-EFD0-BA40-8512-07C5742D83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354" y="150829"/>
            <a:ext cx="7816257" cy="6587988"/>
          </a:xfrm>
          <a:prstGeom prst="rect">
            <a:avLst/>
          </a:prstGeom>
        </p:spPr>
      </p:pic>
      <p:pic>
        <p:nvPicPr>
          <p:cNvPr id="14" name="Content Placeholder 4">
            <a:extLst>
              <a:ext uri="{FF2B5EF4-FFF2-40B4-BE49-F238E27FC236}">
                <a16:creationId xmlns:a16="http://schemas.microsoft.com/office/drawing/2014/main" id="{06F8F038-3D06-2F4D-BAAF-A93825BAB1D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-2" b="39483"/>
          <a:stretch/>
        </p:blipFill>
        <p:spPr>
          <a:xfrm>
            <a:off x="-5597" y="3427414"/>
            <a:ext cx="7558541" cy="3430587"/>
          </a:xfrm>
          <a:custGeom>
            <a:avLst/>
            <a:gdLst>
              <a:gd name="connsiteX0" fmla="*/ 0 w 7558541"/>
              <a:gd name="connsiteY0" fmla="*/ 0 h 3430587"/>
              <a:gd name="connsiteX1" fmla="*/ 7558541 w 7558541"/>
              <a:gd name="connsiteY1" fmla="*/ 0 h 3430587"/>
              <a:gd name="connsiteX2" fmla="*/ 7558541 w 7558541"/>
              <a:gd name="connsiteY2" fmla="*/ 3430587 h 3430587"/>
              <a:gd name="connsiteX3" fmla="*/ 0 w 7558541"/>
              <a:gd name="connsiteY3" fmla="*/ 3430587 h 3430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58541" h="3430587">
                <a:moveTo>
                  <a:pt x="0" y="0"/>
                </a:moveTo>
                <a:lnTo>
                  <a:pt x="7558541" y="0"/>
                </a:lnTo>
                <a:lnTo>
                  <a:pt x="7558541" y="3430587"/>
                </a:lnTo>
                <a:lnTo>
                  <a:pt x="0" y="3430587"/>
                </a:lnTo>
                <a:close/>
              </a:path>
            </a:pathLst>
          </a:cu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098A4D2-45F8-464C-81EC-AE2F8479011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9958" r="27344" b="3"/>
          <a:stretch/>
        </p:blipFill>
        <p:spPr>
          <a:xfrm>
            <a:off x="-5597" y="1"/>
            <a:ext cx="2540042" cy="3427413"/>
          </a:xfrm>
          <a:custGeom>
            <a:avLst/>
            <a:gdLst>
              <a:gd name="connsiteX0" fmla="*/ 0 w 7558541"/>
              <a:gd name="connsiteY0" fmla="*/ 0 h 3427413"/>
              <a:gd name="connsiteX1" fmla="*/ 7558541 w 7558541"/>
              <a:gd name="connsiteY1" fmla="*/ 0 h 3427413"/>
              <a:gd name="connsiteX2" fmla="*/ 7558541 w 7558541"/>
              <a:gd name="connsiteY2" fmla="*/ 3427413 h 3427413"/>
              <a:gd name="connsiteX3" fmla="*/ 0 w 7558541"/>
              <a:gd name="connsiteY3" fmla="*/ 3427413 h 3427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58541" h="3427413">
                <a:moveTo>
                  <a:pt x="0" y="0"/>
                </a:moveTo>
                <a:lnTo>
                  <a:pt x="7558541" y="0"/>
                </a:lnTo>
                <a:lnTo>
                  <a:pt x="7558541" y="3427413"/>
                </a:lnTo>
                <a:lnTo>
                  <a:pt x="0" y="3427413"/>
                </a:lnTo>
                <a:close/>
              </a:path>
            </a:pathLst>
          </a:cu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0D33ADE-8C11-CB44-9ABF-CE479C26E6D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3324" r="13909" b="-4"/>
          <a:stretch/>
        </p:blipFill>
        <p:spPr>
          <a:xfrm>
            <a:off x="5029201" y="10"/>
            <a:ext cx="2523744" cy="34278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BF95860-5D9E-044A-9623-AA0FEFCC6555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5520" t="-277" r="19955" b="280"/>
          <a:stretch/>
        </p:blipFill>
        <p:spPr>
          <a:xfrm>
            <a:off x="2537396" y="1"/>
            <a:ext cx="2491804" cy="3427413"/>
          </a:xfrm>
          <a:custGeom>
            <a:avLst/>
            <a:gdLst>
              <a:gd name="connsiteX0" fmla="*/ 0 w 7558541"/>
              <a:gd name="connsiteY0" fmla="*/ 0 h 3427413"/>
              <a:gd name="connsiteX1" fmla="*/ 7558541 w 7558541"/>
              <a:gd name="connsiteY1" fmla="*/ 0 h 3427413"/>
              <a:gd name="connsiteX2" fmla="*/ 7558541 w 7558541"/>
              <a:gd name="connsiteY2" fmla="*/ 3427413 h 3427413"/>
              <a:gd name="connsiteX3" fmla="*/ 0 w 7558541"/>
              <a:gd name="connsiteY3" fmla="*/ 3427413 h 3427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58541" h="3427413">
                <a:moveTo>
                  <a:pt x="0" y="0"/>
                </a:moveTo>
                <a:lnTo>
                  <a:pt x="7558541" y="0"/>
                </a:lnTo>
                <a:lnTo>
                  <a:pt x="7558541" y="3427413"/>
                </a:lnTo>
                <a:lnTo>
                  <a:pt x="0" y="3427413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133B693-0A0E-5A47-8543-9BF5C7496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1780" y="618518"/>
            <a:ext cx="3538481" cy="1478570"/>
          </a:xfrm>
        </p:spPr>
        <p:txBody>
          <a:bodyPr>
            <a:normAutofit/>
          </a:bodyPr>
          <a:lstStyle/>
          <a:p>
            <a:r>
              <a:rPr lang="en-US" sz="3200" dirty="0"/>
              <a:t>Why is hardware scary?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31BFF46E-4325-4F5B-8EF5-514C708222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86732" y="2250281"/>
            <a:ext cx="3580522" cy="4191001"/>
          </a:xfrm>
        </p:spPr>
        <p:txBody>
          <a:bodyPr>
            <a:noAutofit/>
          </a:bodyPr>
          <a:lstStyle/>
          <a:p>
            <a:r>
              <a:rPr lang="en-US" dirty="0"/>
              <a:t>Software errors are “soft”</a:t>
            </a:r>
          </a:p>
          <a:p>
            <a:endParaRPr lang="en-US" dirty="0"/>
          </a:p>
          <a:p>
            <a:r>
              <a:rPr lang="en-US" dirty="0"/>
              <a:t>Hardware errors on the other hand….</a:t>
            </a:r>
          </a:p>
          <a:p>
            <a:endParaRPr lang="en-US" dirty="0"/>
          </a:p>
          <a:p>
            <a:r>
              <a:rPr lang="en-US" dirty="0"/>
              <a:t>ELECTRICITY KILLS PEOPLE!</a:t>
            </a:r>
          </a:p>
        </p:txBody>
      </p:sp>
    </p:spTree>
    <p:extLst>
      <p:ext uri="{BB962C8B-B14F-4D97-AF65-F5344CB8AC3E}">
        <p14:creationId xmlns:p14="http://schemas.microsoft.com/office/powerpoint/2010/main" val="449997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5742C426-FCE7-4673-BC1D-7E7D3A5FD09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5999" y="0"/>
            <a:ext cx="6096001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innerShdw blurRad="63500" dist="12700" dir="10800000">
              <a:prstClr val="black">
                <a:alpha val="42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0C239E5-48CB-4DB3-A778-3A01C488E96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98280" y="0"/>
            <a:ext cx="91440" cy="34747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2C0E141-BEAE-8341-83C1-52B8D772BB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6824" y="684821"/>
            <a:ext cx="2880632" cy="210507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2ABB679-0078-2B42-A4CC-40D9C69490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29424" y="321734"/>
            <a:ext cx="1911019" cy="2739814"/>
          </a:xfrm>
          <a:prstGeom prst="rect">
            <a:avLst/>
          </a:prstGeom>
        </p:spPr>
      </p:pic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8D450192-3830-4F04-A1C0-F684D80AB9A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5999" y="3383280"/>
            <a:ext cx="6096002" cy="914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FC35A9-3938-7741-9179-EE17F07B24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4685529" cy="1478570"/>
          </a:xfrm>
        </p:spPr>
        <p:txBody>
          <a:bodyPr>
            <a:normAutofit/>
          </a:bodyPr>
          <a:lstStyle/>
          <a:p>
            <a:r>
              <a:rPr lang="en-US" dirty="0"/>
              <a:t>Electricity fundamentals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7D7C7F-4376-4541-920F-01872FF3D4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49486"/>
            <a:ext cx="4685530" cy="440672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Electricity is flowing electrons</a:t>
            </a:r>
          </a:p>
          <a:p>
            <a:endParaRPr lang="en-US" dirty="0"/>
          </a:p>
          <a:p>
            <a:r>
              <a:rPr lang="en-US" dirty="0"/>
              <a:t>Flow is channeled through circuits, like water through plumbing</a:t>
            </a:r>
          </a:p>
          <a:p>
            <a:endParaRPr lang="en-US" dirty="0"/>
          </a:p>
          <a:p>
            <a:r>
              <a:rPr lang="en-US" dirty="0"/>
              <a:t>Flow is governed by Ohm’s law:</a:t>
            </a:r>
          </a:p>
          <a:p>
            <a:pPr lvl="1"/>
            <a:r>
              <a:rPr lang="en-US" dirty="0"/>
              <a:t>Voltage (Pressure)</a:t>
            </a:r>
          </a:p>
          <a:p>
            <a:pPr lvl="1"/>
            <a:r>
              <a:rPr lang="en-US" dirty="0"/>
              <a:t>Current (Amperes – same as Speed)</a:t>
            </a:r>
          </a:p>
          <a:p>
            <a:pPr lvl="1"/>
            <a:r>
              <a:rPr lang="en-US" dirty="0"/>
              <a:t>Resistance (Diameter of the pipes)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3C8EFD-D014-FF45-B921-952259DF76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22242" y="3660218"/>
            <a:ext cx="2349796" cy="29959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61068FD-3A93-F74A-8124-92C0D7901CC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55126" y="4912524"/>
            <a:ext cx="1453785" cy="253836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2399551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385035-A426-D747-80DC-C2384850A5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5270020" cy="1478570"/>
          </a:xfrm>
        </p:spPr>
        <p:txBody>
          <a:bodyPr/>
          <a:lstStyle/>
          <a:p>
            <a:r>
              <a:rPr lang="en-US" dirty="0"/>
              <a:t>Control Over electricity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E8DB7D-1B7B-6E4C-A7ED-3670FEA7CD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097088"/>
            <a:ext cx="5174327" cy="4643954"/>
          </a:xfrm>
        </p:spPr>
        <p:txBody>
          <a:bodyPr>
            <a:normAutofit/>
          </a:bodyPr>
          <a:lstStyle/>
          <a:p>
            <a:r>
              <a:rPr lang="en-US" dirty="0"/>
              <a:t>To flow, electricity needs a source and a ground</a:t>
            </a:r>
          </a:p>
          <a:p>
            <a:endParaRPr lang="en-US" dirty="0"/>
          </a:p>
          <a:p>
            <a:r>
              <a:rPr lang="en-US" dirty="0"/>
              <a:t>The Pi provides multiple sources and grounds</a:t>
            </a:r>
          </a:p>
          <a:p>
            <a:pPr lvl="1"/>
            <a:r>
              <a:rPr lang="en-US" dirty="0"/>
              <a:t>Note which one your project requires!</a:t>
            </a:r>
          </a:p>
          <a:p>
            <a:pPr lvl="1"/>
            <a:r>
              <a:rPr lang="en-US" dirty="0"/>
              <a:t>All amps are in milli-amps and 3 or 5 V</a:t>
            </a:r>
          </a:p>
          <a:p>
            <a:pPr lvl="1"/>
            <a:endParaRPr lang="en-US" dirty="0"/>
          </a:p>
          <a:p>
            <a:r>
              <a:rPr lang="en-US" dirty="0"/>
              <a:t>You are now one of the X-Men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39A3C6-80E7-1F4F-8ACC-3C889F9072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8427" y="3930820"/>
            <a:ext cx="5457202" cy="2578527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E4D96FC-0228-B948-80B4-B7E8DF163006}"/>
              </a:ext>
            </a:extLst>
          </p:cNvPr>
          <p:cNvSpPr txBox="1">
            <a:spLocks/>
          </p:cNvSpPr>
          <p:nvPr/>
        </p:nvSpPr>
        <p:spPr>
          <a:xfrm>
            <a:off x="7497062" y="6509347"/>
            <a:ext cx="4685530" cy="3374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/>
              <a:t>*Inclusion in X-Men adventures not guaranteed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5D4498B-62FF-9A41-93B1-57BD044902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8427" y="845776"/>
            <a:ext cx="5457202" cy="2868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384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69279-BE6D-3C48-8DC5-85CA00FB8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 Overload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61912C2-9D9F-7C4D-ACD8-AFD35FAB0F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61658" y="4110355"/>
            <a:ext cx="4051300" cy="2699179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B3037A1-115C-7949-BFCC-EBF878BE20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2744" y="3103804"/>
            <a:ext cx="5837598" cy="370573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C6D782E-FF5B-254A-B767-1CFE45EFE6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4809" y="373790"/>
            <a:ext cx="5345533" cy="267746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368E64F-4CEA-6844-9CA3-12B1451663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1658" y="1765072"/>
            <a:ext cx="4051300" cy="22733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01CCCB2-BD0D-DE41-89C9-268ED78E39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01517" y="3243642"/>
            <a:ext cx="3657600" cy="36322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09A79B0-D3A3-DA41-8218-E361508820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59117" y="3069452"/>
            <a:ext cx="3810301" cy="381030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52F6195-308E-3F42-852B-AD04823107C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4053072"/>
            <a:ext cx="5080000" cy="28448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2CAE410-2450-D146-810E-60C986C2D54B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4529" t="13738" r="4994" b="13686"/>
          <a:stretch/>
        </p:blipFill>
        <p:spPr>
          <a:xfrm>
            <a:off x="4947275" y="-20986"/>
            <a:ext cx="4596226" cy="3686858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521AC34A-5544-1B43-B044-A31E4491638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5726" y="-851"/>
            <a:ext cx="5222703" cy="411120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9FCE695-D9A0-E74C-88BE-1B433683876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011821" y="30681"/>
            <a:ext cx="4203700" cy="38608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5D4DFFB-F49A-2943-8D78-B712978B371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805623" y="2276626"/>
            <a:ext cx="3810000" cy="284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194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12225</TotalTime>
  <Words>1029</Words>
  <Application>Microsoft Macintosh PowerPoint</Application>
  <PresentationFormat>Widescreen</PresentationFormat>
  <Paragraphs>246</Paragraphs>
  <Slides>33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8" baseType="lpstr">
      <vt:lpstr>Arial</vt:lpstr>
      <vt:lpstr>Calibri</vt:lpstr>
      <vt:lpstr>Trebuchet MS</vt:lpstr>
      <vt:lpstr>Tw Cen MT</vt:lpstr>
      <vt:lpstr>Circuit</vt:lpstr>
      <vt:lpstr>Intro to Practical development</vt:lpstr>
      <vt:lpstr>before we begin</vt:lpstr>
      <vt:lpstr>What will you get out of today’s session?</vt:lpstr>
      <vt:lpstr>What *are* we doing?</vt:lpstr>
      <vt:lpstr>Practical Development</vt:lpstr>
      <vt:lpstr>Why is hardware scary?</vt:lpstr>
      <vt:lpstr>Electricity fundamentals</vt:lpstr>
      <vt:lpstr>Control Over electricity</vt:lpstr>
      <vt:lpstr>Hardware Overload</vt:lpstr>
      <vt:lpstr>Pick a Project first!</vt:lpstr>
      <vt:lpstr>OUR Hardware – AKA What’s in this box?</vt:lpstr>
      <vt:lpstr>Raspberry Pi</vt:lpstr>
      <vt:lpstr>Breadboard basics</vt:lpstr>
      <vt:lpstr>Resistors and LEDs</vt:lpstr>
      <vt:lpstr>SENSOR Basics</vt:lpstr>
      <vt:lpstr>A pinout ‘splainer</vt:lpstr>
      <vt:lpstr>Slapping it all together</vt:lpstr>
      <vt:lpstr>Now we have a Fancy Brick</vt:lpstr>
      <vt:lpstr>Take 15 more minutes to celebrate!</vt:lpstr>
      <vt:lpstr>Take 15 minutes to RECOVER!</vt:lpstr>
      <vt:lpstr>Code power!</vt:lpstr>
      <vt:lpstr>Software BASICS</vt:lpstr>
      <vt:lpstr>Why Python?</vt:lpstr>
      <vt:lpstr>AS regards Python</vt:lpstr>
      <vt:lpstr>Other Py things</vt:lpstr>
      <vt:lpstr>Getting started with writing code</vt:lpstr>
      <vt:lpstr>PowerPoint Presentation</vt:lpstr>
      <vt:lpstr>IT’s Coding time!</vt:lpstr>
      <vt:lpstr>You have now made a brick oven!</vt:lpstr>
      <vt:lpstr>What’s next?</vt:lpstr>
      <vt:lpstr>Congratulations!</vt:lpstr>
      <vt:lpstr>While we do Q and a</vt:lpstr>
      <vt:lpstr>Some resources for you And a Favor for me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 to building</dc:title>
  <dc:creator>Chris Harrold</dc:creator>
  <cp:lastModifiedBy>Chris Harrold</cp:lastModifiedBy>
  <cp:revision>134</cp:revision>
  <dcterms:created xsi:type="dcterms:W3CDTF">2018-03-23T17:23:54Z</dcterms:created>
  <dcterms:modified xsi:type="dcterms:W3CDTF">2018-10-10T16:17:18Z</dcterms:modified>
</cp:coreProperties>
</file>